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8"/>
  </p:notesMasterIdLst>
  <p:sldIdLst>
    <p:sldId id="256" r:id="rId2"/>
    <p:sldId id="257" r:id="rId3"/>
    <p:sldId id="271" r:id="rId4"/>
    <p:sldId id="266" r:id="rId5"/>
    <p:sldId id="267" r:id="rId6"/>
    <p:sldId id="275" r:id="rId7"/>
  </p:sldIdLst>
  <p:sldSz cx="12192000" cy="6858000"/>
  <p:notesSz cx="6858000" cy="9144000"/>
  <p:embeddedFontLst>
    <p:embeddedFont>
      <p:font typeface="Abril Fatface" charset="0"/>
      <p:regular r:id="rId9"/>
    </p:embeddedFont>
    <p:embeddedFont>
      <p:font typeface="Chelsea Market" charset="0"/>
      <p:regular r:id="rId10"/>
    </p:embeddedFont>
    <p:embeddedFont>
      <p:font typeface="Griffy" charset="0"/>
      <p:regular r:id="rId11"/>
    </p:embeddedFont>
    <p:embeddedFont>
      <p:font typeface="Coming Soon" charset="0"/>
      <p:regular r:id="rId12"/>
    </p:embeddedFont>
    <p:embeddedFont>
      <p:font typeface="Calibri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-780" y="-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610735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0" name="Google Shape;65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4" name="Google Shape;684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3498300" y="1591025"/>
            <a:ext cx="5195400" cy="1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552819" y="5517393"/>
            <a:ext cx="112812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6072725" y="1583975"/>
            <a:ext cx="5322600" cy="13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6072700" y="2988275"/>
            <a:ext cx="5322600" cy="22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2 Percentages">
  <p:cSld name="CUSTOM_1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title"/>
          </p:nvPr>
        </p:nvSpPr>
        <p:spPr>
          <a:xfrm>
            <a:off x="2703038" y="1918250"/>
            <a:ext cx="3510300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title" idx="2"/>
          </p:nvPr>
        </p:nvSpPr>
        <p:spPr>
          <a:xfrm>
            <a:off x="774875" y="440975"/>
            <a:ext cx="110013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riffy"/>
              <a:buNone/>
              <a:defRPr sz="6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riffy"/>
              <a:buNone/>
              <a:defRPr sz="6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riffy"/>
              <a:buNone/>
              <a:defRPr sz="6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riffy"/>
              <a:buNone/>
              <a:defRPr sz="6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riffy"/>
              <a:buNone/>
              <a:defRPr sz="6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riffy"/>
              <a:buNone/>
              <a:defRPr sz="6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riffy"/>
              <a:buNone/>
              <a:defRPr sz="6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riffy"/>
              <a:buNone/>
              <a:defRPr sz="6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title" idx="3"/>
          </p:nvPr>
        </p:nvSpPr>
        <p:spPr>
          <a:xfrm>
            <a:off x="2703038" y="3582888"/>
            <a:ext cx="3510300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title" idx="4"/>
          </p:nvPr>
        </p:nvSpPr>
        <p:spPr>
          <a:xfrm>
            <a:off x="2703038" y="5247525"/>
            <a:ext cx="3510300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1"/>
          </p:nvPr>
        </p:nvSpPr>
        <p:spPr>
          <a:xfrm>
            <a:off x="6269900" y="5399925"/>
            <a:ext cx="5448600" cy="9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body" idx="5"/>
          </p:nvPr>
        </p:nvSpPr>
        <p:spPr>
          <a:xfrm>
            <a:off x="6269900" y="3657625"/>
            <a:ext cx="5448600" cy="9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body" idx="6"/>
          </p:nvPr>
        </p:nvSpPr>
        <p:spPr>
          <a:xfrm>
            <a:off x="6269900" y="1915325"/>
            <a:ext cx="5448600" cy="9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marL="457200" lvl="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3 Six columns">
  <p:cSld name="CUSTOM_12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subTitle" idx="1"/>
          </p:nvPr>
        </p:nvSpPr>
        <p:spPr>
          <a:xfrm>
            <a:off x="2910425" y="1858800"/>
            <a:ext cx="25452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2"/>
          </p:nvPr>
        </p:nvSpPr>
        <p:spPr>
          <a:xfrm>
            <a:off x="2910425" y="3410725"/>
            <a:ext cx="25452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3"/>
          </p:nvPr>
        </p:nvSpPr>
        <p:spPr>
          <a:xfrm>
            <a:off x="5807197" y="3363243"/>
            <a:ext cx="25452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4"/>
          </p:nvPr>
        </p:nvSpPr>
        <p:spPr>
          <a:xfrm>
            <a:off x="5807207" y="1876150"/>
            <a:ext cx="25452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5"/>
          </p:nvPr>
        </p:nvSpPr>
        <p:spPr>
          <a:xfrm>
            <a:off x="8823328" y="1840350"/>
            <a:ext cx="25452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6"/>
          </p:nvPr>
        </p:nvSpPr>
        <p:spPr>
          <a:xfrm>
            <a:off x="8823328" y="3345805"/>
            <a:ext cx="25452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body" idx="7"/>
          </p:nvPr>
        </p:nvSpPr>
        <p:spPr>
          <a:xfrm>
            <a:off x="5807207" y="2285000"/>
            <a:ext cx="2545200" cy="8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body" idx="8"/>
          </p:nvPr>
        </p:nvSpPr>
        <p:spPr>
          <a:xfrm>
            <a:off x="8823328" y="3762625"/>
            <a:ext cx="2545200" cy="8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9"/>
          </p:nvPr>
        </p:nvSpPr>
        <p:spPr>
          <a:xfrm>
            <a:off x="8823328" y="2238625"/>
            <a:ext cx="2545200" cy="8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body" idx="13"/>
          </p:nvPr>
        </p:nvSpPr>
        <p:spPr>
          <a:xfrm>
            <a:off x="2910425" y="2285000"/>
            <a:ext cx="2545200" cy="8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14"/>
          </p:nvPr>
        </p:nvSpPr>
        <p:spPr>
          <a:xfrm>
            <a:off x="5807197" y="3780063"/>
            <a:ext cx="2545200" cy="8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body" idx="15"/>
          </p:nvPr>
        </p:nvSpPr>
        <p:spPr>
          <a:xfrm>
            <a:off x="2910425" y="3809000"/>
            <a:ext cx="2545200" cy="8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6 Title and text left">
  <p:cSld name="CUSTOM_15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644200" y="974375"/>
            <a:ext cx="55815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644050" y="2097700"/>
            <a:ext cx="5581500" cy="3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subTitle" idx="1"/>
          </p:nvPr>
        </p:nvSpPr>
        <p:spPr>
          <a:xfrm>
            <a:off x="6130600" y="2516825"/>
            <a:ext cx="55815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6130600" y="974375"/>
            <a:ext cx="55815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2"/>
          </p:nvPr>
        </p:nvSpPr>
        <p:spPr>
          <a:xfrm>
            <a:off x="6130650" y="3381625"/>
            <a:ext cx="5581500" cy="13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1 Background image">
  <p:cSld name="CUSTOM_10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7223375" y="2088000"/>
            <a:ext cx="4458300" cy="23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None/>
              <a:defRPr sz="15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Just title 1">
  <p:cSld name="CUSTOM_18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415650" y="421105"/>
            <a:ext cx="11360700" cy="1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 rotWithShape="1">
          <a:blip r:embed="rId2">
            <a:alphaModFix/>
          </a:blip>
          <a:srcRect t="289"/>
          <a:stretch/>
        </p:blipFill>
        <p:spPr>
          <a:xfrm rot="5400000">
            <a:off x="2697455" y="-2702130"/>
            <a:ext cx="6853373" cy="12257636"/>
          </a:xfrm>
          <a:custGeom>
            <a:avLst/>
            <a:gdLst/>
            <a:ahLst/>
            <a:cxnLst/>
            <a:rect l="l" t="t" r="r" b="b"/>
            <a:pathLst>
              <a:path w="6853373" h="12288357" extrusionOk="0">
                <a:moveTo>
                  <a:pt x="300866" y="11963891"/>
                </a:moveTo>
                <a:lnTo>
                  <a:pt x="6565981" y="11963891"/>
                </a:lnTo>
                <a:lnTo>
                  <a:pt x="6565981" y="324464"/>
                </a:lnTo>
                <a:lnTo>
                  <a:pt x="300866" y="324464"/>
                </a:lnTo>
                <a:close/>
                <a:moveTo>
                  <a:pt x="0" y="12288357"/>
                </a:moveTo>
                <a:lnTo>
                  <a:pt x="0" y="0"/>
                </a:lnTo>
                <a:lnTo>
                  <a:pt x="6853373" y="0"/>
                </a:lnTo>
                <a:lnTo>
                  <a:pt x="6853373" y="12288357"/>
                </a:lnTo>
                <a:close/>
              </a:path>
            </a:pathLst>
          </a:custGeom>
          <a:noFill/>
          <a:ln>
            <a:noFill/>
          </a:ln>
          <a:effectLst>
            <a:outerShdw blurRad="50800" dist="38100" dir="13500000" algn="br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Just title 1 1">
  <p:cSld name="CUSTOM_18_1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title"/>
          </p:nvPr>
        </p:nvSpPr>
        <p:spPr>
          <a:xfrm>
            <a:off x="415650" y="421105"/>
            <a:ext cx="11360700" cy="12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122" name="Google Shape;122;p23"/>
          <p:cNvSpPr/>
          <p:nvPr/>
        </p:nvSpPr>
        <p:spPr>
          <a:xfrm>
            <a:off x="0" y="6563875"/>
            <a:ext cx="12192000" cy="294000"/>
          </a:xfrm>
          <a:prstGeom prst="trapezoid">
            <a:avLst>
              <a:gd name="adj" fmla="val 107636"/>
            </a:avLst>
          </a:prstGeom>
          <a:solidFill>
            <a:srgbClr val="3B3B3B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3"/>
          <p:cNvSpPr/>
          <p:nvPr/>
        </p:nvSpPr>
        <p:spPr>
          <a:xfrm rot="5400000">
            <a:off x="-3282000" y="3282000"/>
            <a:ext cx="6858000" cy="294000"/>
          </a:xfrm>
          <a:prstGeom prst="trapezoid">
            <a:avLst>
              <a:gd name="adj" fmla="val 93614"/>
            </a:avLst>
          </a:prstGeom>
          <a:solidFill>
            <a:srgbClr val="3B3B3B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3"/>
          <p:cNvSpPr/>
          <p:nvPr/>
        </p:nvSpPr>
        <p:spPr>
          <a:xfrm rot="10800000">
            <a:off x="0" y="0"/>
            <a:ext cx="12192000" cy="294000"/>
          </a:xfrm>
          <a:prstGeom prst="trapezoid">
            <a:avLst>
              <a:gd name="adj" fmla="val 107636"/>
            </a:avLst>
          </a:prstGeom>
          <a:solidFill>
            <a:srgbClr val="3B3B3B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3"/>
          <p:cNvSpPr/>
          <p:nvPr/>
        </p:nvSpPr>
        <p:spPr>
          <a:xfrm rot="-5400000" flipH="1">
            <a:off x="8615950" y="3282000"/>
            <a:ext cx="6858000" cy="294000"/>
          </a:xfrm>
          <a:prstGeom prst="trapezoid">
            <a:avLst>
              <a:gd name="adj" fmla="val 93614"/>
            </a:avLst>
          </a:prstGeom>
          <a:solidFill>
            <a:srgbClr val="3B3B3B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8E8E8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00578" y="189420"/>
            <a:ext cx="11830683" cy="6470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 rotWithShape="1">
          <a:blip r:embed="rId12">
            <a:alphaModFix/>
          </a:blip>
          <a:srcRect t="289"/>
          <a:stretch/>
        </p:blipFill>
        <p:spPr>
          <a:xfrm rot="5400000">
            <a:off x="2697455" y="-2702130"/>
            <a:ext cx="6853373" cy="12257636"/>
          </a:xfrm>
          <a:custGeom>
            <a:avLst/>
            <a:gdLst/>
            <a:ahLst/>
            <a:cxnLst/>
            <a:rect l="l" t="t" r="r" b="b"/>
            <a:pathLst>
              <a:path w="6853373" h="12288357" extrusionOk="0">
                <a:moveTo>
                  <a:pt x="300866" y="11963891"/>
                </a:moveTo>
                <a:lnTo>
                  <a:pt x="6565981" y="11963891"/>
                </a:lnTo>
                <a:lnTo>
                  <a:pt x="6565981" y="324464"/>
                </a:lnTo>
                <a:lnTo>
                  <a:pt x="300866" y="324464"/>
                </a:lnTo>
                <a:close/>
                <a:moveTo>
                  <a:pt x="0" y="12288357"/>
                </a:moveTo>
                <a:lnTo>
                  <a:pt x="0" y="0"/>
                </a:lnTo>
                <a:lnTo>
                  <a:pt x="6853373" y="0"/>
                </a:lnTo>
                <a:lnTo>
                  <a:pt x="6853373" y="12288357"/>
                </a:lnTo>
                <a:close/>
              </a:path>
            </a:pathLst>
          </a:custGeom>
          <a:noFill/>
          <a:ln>
            <a:noFill/>
          </a:ln>
          <a:effectLst>
            <a:outerShdw blurRad="50800" dist="38100" dir="13500000" algn="br" rotWithShape="0">
              <a:srgbClr val="000000">
                <a:alpha val="40000"/>
              </a:srgbClr>
            </a:outerShdw>
          </a:effectLst>
        </p:spPr>
      </p:pic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Chelsea Market"/>
              <a:buNone/>
              <a:defRPr sz="4000" b="0" i="0" u="none" strike="noStrike" cap="none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Chelsea Market"/>
              <a:buNone/>
              <a:defRPr sz="4000" b="0" i="0" u="none" strike="noStrike" cap="none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Chelsea Market"/>
              <a:buNone/>
              <a:defRPr sz="4000" b="0" i="0" u="none" strike="noStrike" cap="none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Chelsea Market"/>
              <a:buNone/>
              <a:defRPr sz="4000" b="0" i="0" u="none" strike="noStrike" cap="none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Chelsea Market"/>
              <a:buNone/>
              <a:defRPr sz="4000" b="0" i="0" u="none" strike="noStrike" cap="none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Chelsea Market"/>
              <a:buNone/>
              <a:defRPr sz="4000" b="0" i="0" u="none" strike="noStrike" cap="none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Chelsea Market"/>
              <a:buNone/>
              <a:defRPr sz="4000" b="0" i="0" u="none" strike="noStrike" cap="none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Chelsea Market"/>
              <a:buNone/>
              <a:defRPr sz="4000" b="0" i="0" u="none" strike="noStrike" cap="none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Chelsea Market"/>
              <a:buNone/>
              <a:defRPr sz="4000" b="0" i="0" u="none" strike="noStrike" cap="none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Coming Soon"/>
              <a:buChar char="●"/>
              <a:defRPr sz="2000" b="1" i="0" u="none" strike="noStrike" cap="none">
                <a:solidFill>
                  <a:schemeClr val="accent6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Coming Soon"/>
              <a:buChar char="○"/>
              <a:defRPr sz="2000" b="1" i="0" u="none" strike="noStrike" cap="none">
                <a:solidFill>
                  <a:schemeClr val="accent6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Coming Soon"/>
              <a:buChar char="■"/>
              <a:defRPr sz="2000" b="1" i="0" u="none" strike="noStrike" cap="none">
                <a:solidFill>
                  <a:schemeClr val="accent6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Coming Soon"/>
              <a:buChar char="●"/>
              <a:defRPr sz="2000" b="1" i="0" u="none" strike="noStrike" cap="none">
                <a:solidFill>
                  <a:schemeClr val="accent6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Coming Soon"/>
              <a:buChar char="○"/>
              <a:defRPr sz="2000" b="1" i="0" u="none" strike="noStrike" cap="none">
                <a:solidFill>
                  <a:schemeClr val="accent6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Coming Soon"/>
              <a:buChar char="■"/>
              <a:defRPr sz="2000" b="1" i="0" u="none" strike="noStrike" cap="none">
                <a:solidFill>
                  <a:schemeClr val="accent6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Coming Soon"/>
              <a:buChar char="●"/>
              <a:defRPr sz="2000" b="1" i="0" u="none" strike="noStrike" cap="none">
                <a:solidFill>
                  <a:schemeClr val="accent6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Coming Soon"/>
              <a:buChar char="○"/>
              <a:defRPr sz="2000" b="1" i="0" u="none" strike="noStrike" cap="none">
                <a:solidFill>
                  <a:schemeClr val="accent6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accent6"/>
              </a:buClr>
              <a:buSzPts val="2000"/>
              <a:buFont typeface="Coming Soon"/>
              <a:buChar char="■"/>
              <a:defRPr sz="2000" b="1" i="0" u="none" strike="noStrike" cap="none">
                <a:solidFill>
                  <a:schemeClr val="accent6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2" r:id="rId5"/>
    <p:sldLayoutId id="2147483664" r:id="rId6"/>
    <p:sldLayoutId id="2147483666" r:id="rId7"/>
    <p:sldLayoutId id="2147483668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>
            <a:spLocks noGrp="1"/>
          </p:cNvSpPr>
          <p:nvPr>
            <p:ph type="title"/>
          </p:nvPr>
        </p:nvSpPr>
        <p:spPr>
          <a:xfrm>
            <a:off x="2836204" y="1781286"/>
            <a:ext cx="5672106" cy="2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>
              <a:buSzPts val="7000"/>
            </a:pPr>
            <a:r>
              <a:rPr lang="en-US" sz="2800" b="1" dirty="0" smtClean="0">
                <a:solidFill>
                  <a:schemeClr val="bg1"/>
                </a:solidFill>
              </a:rPr>
              <a:t>STUDI KASUS</a:t>
            </a:r>
            <a:br>
              <a:rPr lang="en-US" sz="2800" b="1" dirty="0" smtClean="0">
                <a:solidFill>
                  <a:schemeClr val="bg1"/>
                </a:solidFill>
              </a:rPr>
            </a:br>
            <a:r>
              <a:rPr lang="en-US" sz="2800" b="1" dirty="0" smtClean="0">
                <a:solidFill>
                  <a:schemeClr val="bg1"/>
                </a:solidFill>
              </a:rPr>
              <a:t>“</a:t>
            </a:r>
            <a:r>
              <a:rPr lang="en-US" sz="2800" b="1" dirty="0" err="1" smtClean="0"/>
              <a:t>Sistem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Informasi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Rawat</a:t>
            </a:r>
            <a:r>
              <a:rPr lang="en-US" sz="2800" b="1" dirty="0" smtClean="0"/>
              <a:t> </a:t>
            </a:r>
            <a:r>
              <a:rPr lang="en-US" sz="2800" b="1" dirty="0" err="1"/>
              <a:t>J</a:t>
            </a:r>
            <a:r>
              <a:rPr lang="en-US" sz="2800" b="1" dirty="0" err="1" smtClean="0"/>
              <a:t>alan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Rumah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Sakit</a:t>
            </a:r>
            <a:r>
              <a:rPr lang="en" sz="2800" dirty="0" smtClean="0">
                <a:solidFill>
                  <a:schemeClr val="bg1"/>
                </a:solidFill>
              </a:rPr>
              <a:t>”</a:t>
            </a:r>
            <a:r>
              <a:rPr lang="en" sz="2800" dirty="0" smtClean="0">
                <a:solidFill>
                  <a:schemeClr val="bg1"/>
                </a:solidFill>
              </a:rPr>
              <a:t/>
            </a:r>
            <a:br>
              <a:rPr lang="en" sz="2800" dirty="0" smtClean="0">
                <a:solidFill>
                  <a:schemeClr val="bg1"/>
                </a:solidFill>
              </a:rPr>
            </a:br>
            <a:r>
              <a:rPr lang="en" sz="2800" dirty="0">
                <a:solidFill>
                  <a:schemeClr val="bg1"/>
                </a:solidFill>
              </a:rPr>
              <a:t/>
            </a:r>
            <a:br>
              <a:rPr lang="en" sz="2800" dirty="0">
                <a:solidFill>
                  <a:schemeClr val="bg1"/>
                </a:solidFill>
              </a:rPr>
            </a:br>
            <a:r>
              <a:rPr lang="en" sz="2800" dirty="0" smtClean="0">
                <a:solidFill>
                  <a:schemeClr val="bg1"/>
                </a:solidFill>
              </a:rPr>
              <a:t>OLEH:</a:t>
            </a:r>
            <a:br>
              <a:rPr lang="en" sz="2800" dirty="0" smtClean="0">
                <a:solidFill>
                  <a:schemeClr val="bg1"/>
                </a:solidFill>
              </a:rPr>
            </a:br>
            <a:r>
              <a:rPr lang="en" sz="2800" dirty="0" smtClean="0">
                <a:solidFill>
                  <a:schemeClr val="bg1"/>
                </a:solidFill>
              </a:rPr>
              <a:t> RIA KURNIAWATI (3042020032)</a:t>
            </a:r>
            <a:endParaRPr sz="2800" dirty="0">
              <a:solidFill>
                <a:schemeClr val="bg1"/>
              </a:solidFill>
            </a:endParaRPr>
          </a:p>
        </p:txBody>
      </p:sp>
      <p:sp>
        <p:nvSpPr>
          <p:cNvPr id="131" name="Google Shape;131;p24"/>
          <p:cNvSpPr txBox="1">
            <a:spLocks noGrp="1"/>
          </p:cNvSpPr>
          <p:nvPr>
            <p:ph type="subTitle" idx="1"/>
          </p:nvPr>
        </p:nvSpPr>
        <p:spPr>
          <a:xfrm>
            <a:off x="178586" y="551543"/>
            <a:ext cx="11425286" cy="765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1900"/>
              <a:buNone/>
            </a:pPr>
            <a:r>
              <a:rPr lang="en-GB" sz="3600" dirty="0" smtClean="0"/>
              <a:t>ANALISIS PERANCANGAN SISTEM INFORMASI </a:t>
            </a:r>
            <a:endParaRPr sz="3200" dirty="0"/>
          </a:p>
        </p:txBody>
      </p:sp>
      <p:pic>
        <p:nvPicPr>
          <p:cNvPr id="132" name="Google Shape;132;p24" descr="A picture containing plan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8678" t="45968" r="60320" b="25889"/>
          <a:stretch/>
        </p:blipFill>
        <p:spPr>
          <a:xfrm rot="269902">
            <a:off x="292431" y="326374"/>
            <a:ext cx="874214" cy="830794"/>
          </a:xfrm>
          <a:custGeom>
            <a:avLst/>
            <a:gdLst/>
            <a:ahLst/>
            <a:cxnLst/>
            <a:rect l="l" t="t" r="r" b="b"/>
            <a:pathLst>
              <a:path w="1124296" h="816204" extrusionOk="0">
                <a:moveTo>
                  <a:pt x="623587" y="793775"/>
                </a:moveTo>
                <a:cubicBezTo>
                  <a:pt x="625711" y="793188"/>
                  <a:pt x="624606" y="793588"/>
                  <a:pt x="622953" y="794023"/>
                </a:cubicBezTo>
                <a:lnTo>
                  <a:pt x="622653" y="794057"/>
                </a:lnTo>
                <a:close/>
                <a:moveTo>
                  <a:pt x="96379" y="25278"/>
                </a:moveTo>
                <a:lnTo>
                  <a:pt x="102845" y="29493"/>
                </a:lnTo>
                <a:cubicBezTo>
                  <a:pt x="115280" y="37613"/>
                  <a:pt x="131184" y="48024"/>
                  <a:pt x="150538" y="60755"/>
                </a:cubicBezTo>
                <a:cubicBezTo>
                  <a:pt x="161187" y="66714"/>
                  <a:pt x="223532" y="101487"/>
                  <a:pt x="231295" y="106339"/>
                </a:cubicBezTo>
                <a:cubicBezTo>
                  <a:pt x="234480" y="108329"/>
                  <a:pt x="236403" y="111417"/>
                  <a:pt x="239261" y="113762"/>
                </a:cubicBezTo>
                <a:cubicBezTo>
                  <a:pt x="244758" y="118273"/>
                  <a:pt x="250614" y="122488"/>
                  <a:pt x="256291" y="126851"/>
                </a:cubicBezTo>
                <a:cubicBezTo>
                  <a:pt x="306283" y="158911"/>
                  <a:pt x="355899" y="191551"/>
                  <a:pt x="406268" y="223031"/>
                </a:cubicBezTo>
                <a:lnTo>
                  <a:pt x="487025" y="268615"/>
                </a:lnTo>
                <a:cubicBezTo>
                  <a:pt x="518614" y="287543"/>
                  <a:pt x="550098" y="306665"/>
                  <a:pt x="581791" y="325399"/>
                </a:cubicBezTo>
                <a:lnTo>
                  <a:pt x="631234" y="353856"/>
                </a:lnTo>
                <a:lnTo>
                  <a:pt x="692764" y="389867"/>
                </a:lnTo>
                <a:cubicBezTo>
                  <a:pt x="700455" y="395488"/>
                  <a:pt x="708312" y="400949"/>
                  <a:pt x="715837" y="406732"/>
                </a:cubicBezTo>
                <a:cubicBezTo>
                  <a:pt x="719685" y="409690"/>
                  <a:pt x="722908" y="413152"/>
                  <a:pt x="726824" y="416044"/>
                </a:cubicBezTo>
                <a:cubicBezTo>
                  <a:pt x="737316" y="423792"/>
                  <a:pt x="748249" y="431065"/>
                  <a:pt x="758962" y="438575"/>
                </a:cubicBezTo>
                <a:cubicBezTo>
                  <a:pt x="762350" y="439878"/>
                  <a:pt x="765736" y="441269"/>
                  <a:pt x="769125" y="442482"/>
                </a:cubicBezTo>
                <a:cubicBezTo>
                  <a:pt x="774896" y="444548"/>
                  <a:pt x="780870" y="447484"/>
                  <a:pt x="786430" y="448408"/>
                </a:cubicBezTo>
                <a:cubicBezTo>
                  <a:pt x="800642" y="450771"/>
                  <a:pt x="808417" y="432303"/>
                  <a:pt x="810878" y="429460"/>
                </a:cubicBezTo>
                <a:cubicBezTo>
                  <a:pt x="816470" y="405314"/>
                  <a:pt x="809124" y="434796"/>
                  <a:pt x="820219" y="401070"/>
                </a:cubicBezTo>
                <a:cubicBezTo>
                  <a:pt x="821342" y="397657"/>
                  <a:pt x="821519" y="393776"/>
                  <a:pt x="822691" y="390390"/>
                </a:cubicBezTo>
                <a:cubicBezTo>
                  <a:pt x="825003" y="383716"/>
                  <a:pt x="828003" y="377411"/>
                  <a:pt x="830659" y="370921"/>
                </a:cubicBezTo>
                <a:cubicBezTo>
                  <a:pt x="832347" y="363627"/>
                  <a:pt x="834240" y="354613"/>
                  <a:pt x="836703" y="347805"/>
                </a:cubicBezTo>
                <a:cubicBezTo>
                  <a:pt x="840162" y="338239"/>
                  <a:pt x="851054" y="313546"/>
                  <a:pt x="854833" y="305349"/>
                </a:cubicBezTo>
                <a:cubicBezTo>
                  <a:pt x="868866" y="274910"/>
                  <a:pt x="855435" y="279150"/>
                  <a:pt x="877634" y="275591"/>
                </a:cubicBezTo>
                <a:cubicBezTo>
                  <a:pt x="877057" y="290643"/>
                  <a:pt x="876625" y="273573"/>
                  <a:pt x="882028" y="295452"/>
                </a:cubicBezTo>
                <a:cubicBezTo>
                  <a:pt x="883398" y="300996"/>
                  <a:pt x="883676" y="306261"/>
                  <a:pt x="884500" y="311666"/>
                </a:cubicBezTo>
                <a:cubicBezTo>
                  <a:pt x="895459" y="332450"/>
                  <a:pt x="890755" y="321519"/>
                  <a:pt x="897683" y="344355"/>
                </a:cubicBezTo>
                <a:cubicBezTo>
                  <a:pt x="910908" y="362036"/>
                  <a:pt x="899567" y="345080"/>
                  <a:pt x="907298" y="362588"/>
                </a:cubicBezTo>
                <a:cubicBezTo>
                  <a:pt x="909432" y="367422"/>
                  <a:pt x="912795" y="372334"/>
                  <a:pt x="914988" y="377174"/>
                </a:cubicBezTo>
                <a:cubicBezTo>
                  <a:pt x="916926" y="381452"/>
                  <a:pt x="917771" y="385599"/>
                  <a:pt x="919657" y="389872"/>
                </a:cubicBezTo>
                <a:cubicBezTo>
                  <a:pt x="931919" y="417641"/>
                  <a:pt x="918865" y="379191"/>
                  <a:pt x="930918" y="418914"/>
                </a:cubicBezTo>
                <a:cubicBezTo>
                  <a:pt x="937866" y="429054"/>
                  <a:pt x="941115" y="432805"/>
                  <a:pt x="945476" y="442682"/>
                </a:cubicBezTo>
                <a:cubicBezTo>
                  <a:pt x="958866" y="473006"/>
                  <a:pt x="941601" y="439174"/>
                  <a:pt x="955914" y="466320"/>
                </a:cubicBezTo>
                <a:cubicBezTo>
                  <a:pt x="960446" y="474914"/>
                  <a:pt x="967633" y="483424"/>
                  <a:pt x="973493" y="491976"/>
                </a:cubicBezTo>
                <a:cubicBezTo>
                  <a:pt x="979294" y="500442"/>
                  <a:pt x="982465" y="508993"/>
                  <a:pt x="986952" y="517502"/>
                </a:cubicBezTo>
                <a:cubicBezTo>
                  <a:pt x="991484" y="526097"/>
                  <a:pt x="999055" y="534575"/>
                  <a:pt x="1004531" y="543158"/>
                </a:cubicBezTo>
                <a:cubicBezTo>
                  <a:pt x="1006854" y="546799"/>
                  <a:pt x="1008066" y="550452"/>
                  <a:pt x="1010299" y="554098"/>
                </a:cubicBezTo>
                <a:cubicBezTo>
                  <a:pt x="1012931" y="558394"/>
                  <a:pt x="1016392" y="562632"/>
                  <a:pt x="1019088" y="566926"/>
                </a:cubicBezTo>
                <a:cubicBezTo>
                  <a:pt x="1024820" y="576055"/>
                  <a:pt x="1029119" y="585274"/>
                  <a:pt x="1035569" y="594340"/>
                </a:cubicBezTo>
                <a:cubicBezTo>
                  <a:pt x="1039638" y="600061"/>
                  <a:pt x="1045688" y="605345"/>
                  <a:pt x="1050401" y="610945"/>
                </a:cubicBezTo>
                <a:cubicBezTo>
                  <a:pt x="1055515" y="617023"/>
                  <a:pt x="1061989" y="627234"/>
                  <a:pt x="1066058" y="632955"/>
                </a:cubicBezTo>
                <a:cubicBezTo>
                  <a:pt x="1068246" y="636030"/>
                  <a:pt x="1070636" y="639077"/>
                  <a:pt x="1072924" y="642137"/>
                </a:cubicBezTo>
                <a:cubicBezTo>
                  <a:pt x="1091520" y="659466"/>
                  <a:pt x="1068449" y="637153"/>
                  <a:pt x="1094624" y="667924"/>
                </a:cubicBezTo>
                <a:cubicBezTo>
                  <a:pt x="1098441" y="672411"/>
                  <a:pt x="1103379" y="676502"/>
                  <a:pt x="1107534" y="680882"/>
                </a:cubicBezTo>
                <a:cubicBezTo>
                  <a:pt x="1107560" y="680909"/>
                  <a:pt x="1124678" y="699458"/>
                  <a:pt x="1124290" y="701134"/>
                </a:cubicBezTo>
                <a:cubicBezTo>
                  <a:pt x="1123707" y="703651"/>
                  <a:pt x="1118135" y="702231"/>
                  <a:pt x="1114950" y="702631"/>
                </a:cubicBezTo>
                <a:cubicBezTo>
                  <a:pt x="1110533" y="703186"/>
                  <a:pt x="1105977" y="703542"/>
                  <a:pt x="1101490" y="703998"/>
                </a:cubicBezTo>
                <a:cubicBezTo>
                  <a:pt x="1090417" y="701885"/>
                  <a:pt x="1088310" y="700926"/>
                  <a:pt x="1077867" y="701458"/>
                </a:cubicBezTo>
                <a:cubicBezTo>
                  <a:pt x="1074528" y="701628"/>
                  <a:pt x="1071893" y="702828"/>
                  <a:pt x="1068528" y="702956"/>
                </a:cubicBezTo>
                <a:cubicBezTo>
                  <a:pt x="1063247" y="703156"/>
                  <a:pt x="1057357" y="702284"/>
                  <a:pt x="1052046" y="702434"/>
                </a:cubicBezTo>
                <a:cubicBezTo>
                  <a:pt x="1047352" y="702567"/>
                  <a:pt x="1043254" y="703625"/>
                  <a:pt x="1038586" y="703801"/>
                </a:cubicBezTo>
                <a:cubicBezTo>
                  <a:pt x="1034626" y="703951"/>
                  <a:pt x="1030185" y="703261"/>
                  <a:pt x="1026225" y="703410"/>
                </a:cubicBezTo>
                <a:cubicBezTo>
                  <a:pt x="1021557" y="703587"/>
                  <a:pt x="1017433" y="704601"/>
                  <a:pt x="1012765" y="704777"/>
                </a:cubicBezTo>
                <a:cubicBezTo>
                  <a:pt x="1008805" y="704927"/>
                  <a:pt x="1004128" y="703881"/>
                  <a:pt x="1000404" y="704386"/>
                </a:cubicBezTo>
                <a:cubicBezTo>
                  <a:pt x="993329" y="705347"/>
                  <a:pt x="987749" y="708245"/>
                  <a:pt x="980626" y="709140"/>
                </a:cubicBezTo>
                <a:cubicBezTo>
                  <a:pt x="972481" y="710163"/>
                  <a:pt x="963078" y="709275"/>
                  <a:pt x="954806" y="710116"/>
                </a:cubicBezTo>
                <a:cubicBezTo>
                  <a:pt x="942231" y="711393"/>
                  <a:pt x="938439" y="714027"/>
                  <a:pt x="928710" y="718255"/>
                </a:cubicBezTo>
                <a:cubicBezTo>
                  <a:pt x="925139" y="719806"/>
                  <a:pt x="919737" y="719166"/>
                  <a:pt x="915250" y="719622"/>
                </a:cubicBezTo>
                <a:cubicBezTo>
                  <a:pt x="906277" y="720533"/>
                  <a:pt x="896964" y="720972"/>
                  <a:pt x="888330" y="722356"/>
                </a:cubicBezTo>
                <a:cubicBezTo>
                  <a:pt x="884469" y="722975"/>
                  <a:pt x="881905" y="725204"/>
                  <a:pt x="877892" y="725612"/>
                </a:cubicBezTo>
                <a:cubicBezTo>
                  <a:pt x="872816" y="726127"/>
                  <a:pt x="866487" y="724575"/>
                  <a:pt x="861411" y="725091"/>
                </a:cubicBezTo>
                <a:cubicBezTo>
                  <a:pt x="857398" y="725498"/>
                  <a:pt x="854452" y="727261"/>
                  <a:pt x="850972" y="728346"/>
                </a:cubicBezTo>
                <a:cubicBezTo>
                  <a:pt x="841898" y="731175"/>
                  <a:pt x="831152" y="732021"/>
                  <a:pt x="821855" y="734597"/>
                </a:cubicBezTo>
                <a:cubicBezTo>
                  <a:pt x="817562" y="735786"/>
                  <a:pt x="814507" y="738303"/>
                  <a:pt x="810317" y="739610"/>
                </a:cubicBezTo>
                <a:cubicBezTo>
                  <a:pt x="805781" y="741025"/>
                  <a:pt x="800612" y="741694"/>
                  <a:pt x="795759" y="742735"/>
                </a:cubicBezTo>
                <a:cubicBezTo>
                  <a:pt x="786454" y="744733"/>
                  <a:pt x="778531" y="748354"/>
                  <a:pt x="769663" y="750874"/>
                </a:cubicBezTo>
                <a:cubicBezTo>
                  <a:pt x="761497" y="753195"/>
                  <a:pt x="753148" y="755309"/>
                  <a:pt x="744666" y="757255"/>
                </a:cubicBezTo>
                <a:cubicBezTo>
                  <a:pt x="726499" y="761424"/>
                  <a:pt x="744817" y="755681"/>
                  <a:pt x="721867" y="760120"/>
                </a:cubicBezTo>
                <a:cubicBezTo>
                  <a:pt x="680580" y="768106"/>
                  <a:pt x="734480" y="758977"/>
                  <a:pt x="705110" y="766761"/>
                </a:cubicBezTo>
                <a:cubicBezTo>
                  <a:pt x="697527" y="768771"/>
                  <a:pt x="689178" y="769843"/>
                  <a:pt x="681212" y="771384"/>
                </a:cubicBezTo>
                <a:cubicBezTo>
                  <a:pt x="670196" y="773515"/>
                  <a:pt x="647692" y="782846"/>
                  <a:pt x="638360" y="786164"/>
                </a:cubicBezTo>
                <a:cubicBezTo>
                  <a:pt x="634985" y="787364"/>
                  <a:pt x="631037" y="787955"/>
                  <a:pt x="627922" y="789420"/>
                </a:cubicBezTo>
                <a:cubicBezTo>
                  <a:pt x="621038" y="792659"/>
                  <a:pt x="618970" y="794026"/>
                  <a:pt x="619036" y="794476"/>
                </a:cubicBezTo>
                <a:lnTo>
                  <a:pt x="622653" y="794057"/>
                </a:lnTo>
                <a:lnTo>
                  <a:pt x="604847" y="799447"/>
                </a:lnTo>
                <a:cubicBezTo>
                  <a:pt x="599927" y="800982"/>
                  <a:pt x="596800" y="804329"/>
                  <a:pt x="592211" y="806219"/>
                </a:cubicBezTo>
                <a:cubicBezTo>
                  <a:pt x="587345" y="808224"/>
                  <a:pt x="581586" y="809271"/>
                  <a:pt x="576554" y="811103"/>
                </a:cubicBezTo>
                <a:cubicBezTo>
                  <a:pt x="572514" y="812573"/>
                  <a:pt x="569774" y="815519"/>
                  <a:pt x="565017" y="816117"/>
                </a:cubicBezTo>
                <a:cubicBezTo>
                  <a:pt x="558171" y="816977"/>
                  <a:pt x="547637" y="811279"/>
                  <a:pt x="540569" y="808172"/>
                </a:cubicBezTo>
                <a:cubicBezTo>
                  <a:pt x="551251" y="775707"/>
                  <a:pt x="540495" y="805759"/>
                  <a:pt x="568590" y="749893"/>
                </a:cubicBezTo>
                <a:cubicBezTo>
                  <a:pt x="572650" y="741820"/>
                  <a:pt x="576099" y="733397"/>
                  <a:pt x="579853" y="725149"/>
                </a:cubicBezTo>
                <a:cubicBezTo>
                  <a:pt x="584496" y="714949"/>
                  <a:pt x="587842" y="704032"/>
                  <a:pt x="591391" y="693242"/>
                </a:cubicBezTo>
                <a:cubicBezTo>
                  <a:pt x="592514" y="689830"/>
                  <a:pt x="592946" y="686077"/>
                  <a:pt x="593864" y="682563"/>
                </a:cubicBezTo>
                <a:cubicBezTo>
                  <a:pt x="594961" y="678371"/>
                  <a:pt x="596246" y="674272"/>
                  <a:pt x="597435" y="670126"/>
                </a:cubicBezTo>
                <a:cubicBezTo>
                  <a:pt x="602734" y="651674"/>
                  <a:pt x="613023" y="635869"/>
                  <a:pt x="621061" y="618880"/>
                </a:cubicBezTo>
                <a:cubicBezTo>
                  <a:pt x="626118" y="608194"/>
                  <a:pt x="642326" y="601562"/>
                  <a:pt x="636719" y="587103"/>
                </a:cubicBezTo>
                <a:cubicBezTo>
                  <a:pt x="632427" y="576033"/>
                  <a:pt x="611265" y="569565"/>
                  <a:pt x="598539" y="560795"/>
                </a:cubicBezTo>
                <a:cubicBezTo>
                  <a:pt x="590115" y="556346"/>
                  <a:pt x="581664" y="551968"/>
                  <a:pt x="573268" y="547446"/>
                </a:cubicBezTo>
                <a:cubicBezTo>
                  <a:pt x="562801" y="541809"/>
                  <a:pt x="552494" y="535749"/>
                  <a:pt x="541954" y="530320"/>
                </a:cubicBezTo>
                <a:cubicBezTo>
                  <a:pt x="537629" y="528092"/>
                  <a:pt x="533137" y="526595"/>
                  <a:pt x="528769" y="524524"/>
                </a:cubicBezTo>
                <a:cubicBezTo>
                  <a:pt x="522324" y="521468"/>
                  <a:pt x="515949" y="518142"/>
                  <a:pt x="509541" y="514951"/>
                </a:cubicBezTo>
                <a:cubicBezTo>
                  <a:pt x="485101" y="502783"/>
                  <a:pt x="461189" y="488959"/>
                  <a:pt x="436749" y="476791"/>
                </a:cubicBezTo>
                <a:cubicBezTo>
                  <a:pt x="424547" y="470716"/>
                  <a:pt x="419208" y="468521"/>
                  <a:pt x="407358" y="463312"/>
                </a:cubicBezTo>
                <a:cubicBezTo>
                  <a:pt x="396920" y="457603"/>
                  <a:pt x="386527" y="451780"/>
                  <a:pt x="376044" y="446185"/>
                </a:cubicBezTo>
                <a:cubicBezTo>
                  <a:pt x="368668" y="442249"/>
                  <a:pt x="361148" y="438717"/>
                  <a:pt x="353794" y="434724"/>
                </a:cubicBezTo>
                <a:cubicBezTo>
                  <a:pt x="341271" y="427924"/>
                  <a:pt x="328978" y="420575"/>
                  <a:pt x="316438" y="413821"/>
                </a:cubicBezTo>
                <a:cubicBezTo>
                  <a:pt x="303382" y="406789"/>
                  <a:pt x="293976" y="402931"/>
                  <a:pt x="281003" y="396564"/>
                </a:cubicBezTo>
                <a:cubicBezTo>
                  <a:pt x="268162" y="390262"/>
                  <a:pt x="255325" y="383935"/>
                  <a:pt x="242547" y="377419"/>
                </a:cubicBezTo>
                <a:cubicBezTo>
                  <a:pt x="184792" y="347969"/>
                  <a:pt x="256795" y="382976"/>
                  <a:pt x="172777" y="341148"/>
                </a:cubicBezTo>
                <a:cubicBezTo>
                  <a:pt x="164724" y="337139"/>
                  <a:pt x="157488" y="334543"/>
                  <a:pt x="149429" y="331445"/>
                </a:cubicBezTo>
                <a:cubicBezTo>
                  <a:pt x="142654" y="328840"/>
                  <a:pt x="135872" y="326345"/>
                  <a:pt x="129102" y="323630"/>
                </a:cubicBezTo>
                <a:cubicBezTo>
                  <a:pt x="79125" y="303585"/>
                  <a:pt x="123652" y="320808"/>
                  <a:pt x="95591" y="310020"/>
                </a:cubicBezTo>
                <a:lnTo>
                  <a:pt x="75264" y="302205"/>
                </a:lnTo>
                <a:cubicBezTo>
                  <a:pt x="66430" y="298809"/>
                  <a:pt x="57728" y="294010"/>
                  <a:pt x="48894" y="290614"/>
                </a:cubicBezTo>
                <a:cubicBezTo>
                  <a:pt x="44103" y="288772"/>
                  <a:pt x="39403" y="288292"/>
                  <a:pt x="34610" y="286577"/>
                </a:cubicBezTo>
                <a:cubicBezTo>
                  <a:pt x="25817" y="283429"/>
                  <a:pt x="19889" y="279312"/>
                  <a:pt x="11262" y="276874"/>
                </a:cubicBezTo>
                <a:cubicBezTo>
                  <a:pt x="7423" y="275788"/>
                  <a:pt x="3754" y="275441"/>
                  <a:pt x="0" y="274725"/>
                </a:cubicBezTo>
                <a:cubicBezTo>
                  <a:pt x="1744" y="229341"/>
                  <a:pt x="-1228" y="276689"/>
                  <a:pt x="58237" y="181544"/>
                </a:cubicBezTo>
                <a:cubicBezTo>
                  <a:pt x="63378" y="173318"/>
                  <a:pt x="66479" y="163876"/>
                  <a:pt x="70600" y="155042"/>
                </a:cubicBezTo>
                <a:cubicBezTo>
                  <a:pt x="76609" y="136776"/>
                  <a:pt x="73886" y="145666"/>
                  <a:pt x="78842" y="128410"/>
                </a:cubicBezTo>
                <a:cubicBezTo>
                  <a:pt x="79649" y="125600"/>
                  <a:pt x="79757" y="122463"/>
                  <a:pt x="80215" y="119489"/>
                </a:cubicBezTo>
                <a:cubicBezTo>
                  <a:pt x="80903" y="115021"/>
                  <a:pt x="84334" y="92740"/>
                  <a:pt x="84337" y="92726"/>
                </a:cubicBezTo>
                <a:cubicBezTo>
                  <a:pt x="85002" y="89093"/>
                  <a:pt x="86100" y="85660"/>
                  <a:pt x="86809" y="82047"/>
                </a:cubicBezTo>
                <a:cubicBezTo>
                  <a:pt x="87382" y="79125"/>
                  <a:pt x="87609" y="76048"/>
                  <a:pt x="88183" y="73126"/>
                </a:cubicBezTo>
                <a:cubicBezTo>
                  <a:pt x="88892" y="69513"/>
                  <a:pt x="90050" y="66107"/>
                  <a:pt x="90655" y="62447"/>
                </a:cubicBezTo>
                <a:close/>
                <a:moveTo>
                  <a:pt x="100272" y="0"/>
                </a:moveTo>
                <a:lnTo>
                  <a:pt x="96379" y="25278"/>
                </a:lnTo>
                <a:lnTo>
                  <a:pt x="75971" y="11975"/>
                </a:lnTo>
                <a:cubicBezTo>
                  <a:pt x="65021" y="4838"/>
                  <a:pt x="68031" y="6744"/>
                  <a:pt x="85163" y="17451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33" name="Google Shape;133;p24" descr="A picture containing plan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28678" t="45968" r="60320" b="25889"/>
          <a:stretch/>
        </p:blipFill>
        <p:spPr>
          <a:xfrm rot="7398689">
            <a:off x="10605621" y="500958"/>
            <a:ext cx="881538" cy="668735"/>
          </a:xfrm>
          <a:custGeom>
            <a:avLst/>
            <a:gdLst/>
            <a:ahLst/>
            <a:cxnLst/>
            <a:rect l="l" t="t" r="r" b="b"/>
            <a:pathLst>
              <a:path w="1124296" h="816204" extrusionOk="0">
                <a:moveTo>
                  <a:pt x="623587" y="793775"/>
                </a:moveTo>
                <a:cubicBezTo>
                  <a:pt x="625711" y="793188"/>
                  <a:pt x="624606" y="793588"/>
                  <a:pt x="622953" y="794023"/>
                </a:cubicBezTo>
                <a:lnTo>
                  <a:pt x="622653" y="794057"/>
                </a:lnTo>
                <a:close/>
                <a:moveTo>
                  <a:pt x="96379" y="25278"/>
                </a:moveTo>
                <a:lnTo>
                  <a:pt x="102845" y="29493"/>
                </a:lnTo>
                <a:cubicBezTo>
                  <a:pt x="115280" y="37613"/>
                  <a:pt x="131184" y="48024"/>
                  <a:pt x="150538" y="60755"/>
                </a:cubicBezTo>
                <a:cubicBezTo>
                  <a:pt x="161187" y="66714"/>
                  <a:pt x="223532" y="101487"/>
                  <a:pt x="231295" y="106339"/>
                </a:cubicBezTo>
                <a:cubicBezTo>
                  <a:pt x="234480" y="108329"/>
                  <a:pt x="236403" y="111417"/>
                  <a:pt x="239261" y="113762"/>
                </a:cubicBezTo>
                <a:cubicBezTo>
                  <a:pt x="244758" y="118273"/>
                  <a:pt x="250614" y="122488"/>
                  <a:pt x="256291" y="126851"/>
                </a:cubicBezTo>
                <a:cubicBezTo>
                  <a:pt x="306283" y="158911"/>
                  <a:pt x="355899" y="191551"/>
                  <a:pt x="406268" y="223031"/>
                </a:cubicBezTo>
                <a:lnTo>
                  <a:pt x="487025" y="268615"/>
                </a:lnTo>
                <a:cubicBezTo>
                  <a:pt x="518614" y="287543"/>
                  <a:pt x="550098" y="306665"/>
                  <a:pt x="581791" y="325399"/>
                </a:cubicBezTo>
                <a:lnTo>
                  <a:pt x="631234" y="353856"/>
                </a:lnTo>
                <a:lnTo>
                  <a:pt x="692764" y="389867"/>
                </a:lnTo>
                <a:cubicBezTo>
                  <a:pt x="700455" y="395488"/>
                  <a:pt x="708312" y="400949"/>
                  <a:pt x="715837" y="406732"/>
                </a:cubicBezTo>
                <a:cubicBezTo>
                  <a:pt x="719685" y="409690"/>
                  <a:pt x="722908" y="413152"/>
                  <a:pt x="726824" y="416044"/>
                </a:cubicBezTo>
                <a:cubicBezTo>
                  <a:pt x="737316" y="423792"/>
                  <a:pt x="748249" y="431065"/>
                  <a:pt x="758962" y="438575"/>
                </a:cubicBezTo>
                <a:cubicBezTo>
                  <a:pt x="762350" y="439878"/>
                  <a:pt x="765736" y="441269"/>
                  <a:pt x="769125" y="442482"/>
                </a:cubicBezTo>
                <a:cubicBezTo>
                  <a:pt x="774896" y="444548"/>
                  <a:pt x="780870" y="447484"/>
                  <a:pt x="786430" y="448408"/>
                </a:cubicBezTo>
                <a:cubicBezTo>
                  <a:pt x="800642" y="450771"/>
                  <a:pt x="808417" y="432303"/>
                  <a:pt x="810878" y="429460"/>
                </a:cubicBezTo>
                <a:cubicBezTo>
                  <a:pt x="816470" y="405314"/>
                  <a:pt x="809124" y="434796"/>
                  <a:pt x="820219" y="401070"/>
                </a:cubicBezTo>
                <a:cubicBezTo>
                  <a:pt x="821342" y="397657"/>
                  <a:pt x="821519" y="393776"/>
                  <a:pt x="822691" y="390390"/>
                </a:cubicBezTo>
                <a:cubicBezTo>
                  <a:pt x="825003" y="383716"/>
                  <a:pt x="828003" y="377411"/>
                  <a:pt x="830659" y="370921"/>
                </a:cubicBezTo>
                <a:cubicBezTo>
                  <a:pt x="832347" y="363627"/>
                  <a:pt x="834240" y="354613"/>
                  <a:pt x="836703" y="347805"/>
                </a:cubicBezTo>
                <a:cubicBezTo>
                  <a:pt x="840162" y="338239"/>
                  <a:pt x="851054" y="313546"/>
                  <a:pt x="854833" y="305349"/>
                </a:cubicBezTo>
                <a:cubicBezTo>
                  <a:pt x="868866" y="274910"/>
                  <a:pt x="855435" y="279150"/>
                  <a:pt x="877634" y="275591"/>
                </a:cubicBezTo>
                <a:cubicBezTo>
                  <a:pt x="877057" y="290643"/>
                  <a:pt x="876625" y="273573"/>
                  <a:pt x="882028" y="295452"/>
                </a:cubicBezTo>
                <a:cubicBezTo>
                  <a:pt x="883398" y="300996"/>
                  <a:pt x="883676" y="306261"/>
                  <a:pt x="884500" y="311666"/>
                </a:cubicBezTo>
                <a:cubicBezTo>
                  <a:pt x="895459" y="332450"/>
                  <a:pt x="890755" y="321519"/>
                  <a:pt x="897683" y="344355"/>
                </a:cubicBezTo>
                <a:cubicBezTo>
                  <a:pt x="910908" y="362036"/>
                  <a:pt x="899567" y="345080"/>
                  <a:pt x="907298" y="362588"/>
                </a:cubicBezTo>
                <a:cubicBezTo>
                  <a:pt x="909432" y="367422"/>
                  <a:pt x="912795" y="372334"/>
                  <a:pt x="914988" y="377174"/>
                </a:cubicBezTo>
                <a:cubicBezTo>
                  <a:pt x="916926" y="381452"/>
                  <a:pt x="917771" y="385599"/>
                  <a:pt x="919657" y="389872"/>
                </a:cubicBezTo>
                <a:cubicBezTo>
                  <a:pt x="931919" y="417641"/>
                  <a:pt x="918865" y="379191"/>
                  <a:pt x="930918" y="418914"/>
                </a:cubicBezTo>
                <a:cubicBezTo>
                  <a:pt x="937866" y="429054"/>
                  <a:pt x="941115" y="432805"/>
                  <a:pt x="945476" y="442682"/>
                </a:cubicBezTo>
                <a:cubicBezTo>
                  <a:pt x="958866" y="473006"/>
                  <a:pt x="941601" y="439174"/>
                  <a:pt x="955914" y="466320"/>
                </a:cubicBezTo>
                <a:cubicBezTo>
                  <a:pt x="960446" y="474914"/>
                  <a:pt x="967633" y="483424"/>
                  <a:pt x="973493" y="491976"/>
                </a:cubicBezTo>
                <a:cubicBezTo>
                  <a:pt x="979294" y="500442"/>
                  <a:pt x="982465" y="508993"/>
                  <a:pt x="986952" y="517502"/>
                </a:cubicBezTo>
                <a:cubicBezTo>
                  <a:pt x="991484" y="526097"/>
                  <a:pt x="999055" y="534575"/>
                  <a:pt x="1004531" y="543158"/>
                </a:cubicBezTo>
                <a:cubicBezTo>
                  <a:pt x="1006854" y="546799"/>
                  <a:pt x="1008066" y="550452"/>
                  <a:pt x="1010299" y="554098"/>
                </a:cubicBezTo>
                <a:cubicBezTo>
                  <a:pt x="1012931" y="558394"/>
                  <a:pt x="1016392" y="562632"/>
                  <a:pt x="1019088" y="566926"/>
                </a:cubicBezTo>
                <a:cubicBezTo>
                  <a:pt x="1024820" y="576055"/>
                  <a:pt x="1029119" y="585274"/>
                  <a:pt x="1035569" y="594340"/>
                </a:cubicBezTo>
                <a:cubicBezTo>
                  <a:pt x="1039638" y="600061"/>
                  <a:pt x="1045688" y="605345"/>
                  <a:pt x="1050401" y="610945"/>
                </a:cubicBezTo>
                <a:cubicBezTo>
                  <a:pt x="1055515" y="617023"/>
                  <a:pt x="1061989" y="627234"/>
                  <a:pt x="1066058" y="632955"/>
                </a:cubicBezTo>
                <a:cubicBezTo>
                  <a:pt x="1068246" y="636030"/>
                  <a:pt x="1070636" y="639077"/>
                  <a:pt x="1072924" y="642137"/>
                </a:cubicBezTo>
                <a:cubicBezTo>
                  <a:pt x="1091520" y="659466"/>
                  <a:pt x="1068449" y="637153"/>
                  <a:pt x="1094624" y="667924"/>
                </a:cubicBezTo>
                <a:cubicBezTo>
                  <a:pt x="1098441" y="672411"/>
                  <a:pt x="1103379" y="676502"/>
                  <a:pt x="1107534" y="680882"/>
                </a:cubicBezTo>
                <a:cubicBezTo>
                  <a:pt x="1107560" y="680909"/>
                  <a:pt x="1124678" y="699458"/>
                  <a:pt x="1124290" y="701134"/>
                </a:cubicBezTo>
                <a:cubicBezTo>
                  <a:pt x="1123707" y="703651"/>
                  <a:pt x="1118135" y="702231"/>
                  <a:pt x="1114950" y="702631"/>
                </a:cubicBezTo>
                <a:cubicBezTo>
                  <a:pt x="1110533" y="703186"/>
                  <a:pt x="1105977" y="703542"/>
                  <a:pt x="1101490" y="703998"/>
                </a:cubicBezTo>
                <a:cubicBezTo>
                  <a:pt x="1090417" y="701885"/>
                  <a:pt x="1088310" y="700926"/>
                  <a:pt x="1077867" y="701458"/>
                </a:cubicBezTo>
                <a:cubicBezTo>
                  <a:pt x="1074528" y="701628"/>
                  <a:pt x="1071893" y="702828"/>
                  <a:pt x="1068528" y="702956"/>
                </a:cubicBezTo>
                <a:cubicBezTo>
                  <a:pt x="1063247" y="703156"/>
                  <a:pt x="1057357" y="702284"/>
                  <a:pt x="1052046" y="702434"/>
                </a:cubicBezTo>
                <a:cubicBezTo>
                  <a:pt x="1047352" y="702567"/>
                  <a:pt x="1043254" y="703625"/>
                  <a:pt x="1038586" y="703801"/>
                </a:cubicBezTo>
                <a:cubicBezTo>
                  <a:pt x="1034626" y="703951"/>
                  <a:pt x="1030185" y="703261"/>
                  <a:pt x="1026225" y="703410"/>
                </a:cubicBezTo>
                <a:cubicBezTo>
                  <a:pt x="1021557" y="703587"/>
                  <a:pt x="1017433" y="704601"/>
                  <a:pt x="1012765" y="704777"/>
                </a:cubicBezTo>
                <a:cubicBezTo>
                  <a:pt x="1008805" y="704927"/>
                  <a:pt x="1004128" y="703881"/>
                  <a:pt x="1000404" y="704386"/>
                </a:cubicBezTo>
                <a:cubicBezTo>
                  <a:pt x="993329" y="705347"/>
                  <a:pt x="987749" y="708245"/>
                  <a:pt x="980626" y="709140"/>
                </a:cubicBezTo>
                <a:cubicBezTo>
                  <a:pt x="972481" y="710163"/>
                  <a:pt x="963078" y="709275"/>
                  <a:pt x="954806" y="710116"/>
                </a:cubicBezTo>
                <a:cubicBezTo>
                  <a:pt x="942231" y="711393"/>
                  <a:pt x="938439" y="714027"/>
                  <a:pt x="928710" y="718255"/>
                </a:cubicBezTo>
                <a:cubicBezTo>
                  <a:pt x="925139" y="719806"/>
                  <a:pt x="919737" y="719166"/>
                  <a:pt x="915250" y="719622"/>
                </a:cubicBezTo>
                <a:cubicBezTo>
                  <a:pt x="906277" y="720533"/>
                  <a:pt x="896964" y="720972"/>
                  <a:pt x="888330" y="722356"/>
                </a:cubicBezTo>
                <a:cubicBezTo>
                  <a:pt x="884469" y="722975"/>
                  <a:pt x="881905" y="725204"/>
                  <a:pt x="877892" y="725612"/>
                </a:cubicBezTo>
                <a:cubicBezTo>
                  <a:pt x="872816" y="726127"/>
                  <a:pt x="866487" y="724575"/>
                  <a:pt x="861411" y="725091"/>
                </a:cubicBezTo>
                <a:cubicBezTo>
                  <a:pt x="857398" y="725498"/>
                  <a:pt x="854452" y="727261"/>
                  <a:pt x="850972" y="728346"/>
                </a:cubicBezTo>
                <a:cubicBezTo>
                  <a:pt x="841898" y="731175"/>
                  <a:pt x="831152" y="732021"/>
                  <a:pt x="821855" y="734597"/>
                </a:cubicBezTo>
                <a:cubicBezTo>
                  <a:pt x="817562" y="735786"/>
                  <a:pt x="814507" y="738303"/>
                  <a:pt x="810317" y="739610"/>
                </a:cubicBezTo>
                <a:cubicBezTo>
                  <a:pt x="805781" y="741025"/>
                  <a:pt x="800612" y="741694"/>
                  <a:pt x="795759" y="742735"/>
                </a:cubicBezTo>
                <a:cubicBezTo>
                  <a:pt x="786454" y="744733"/>
                  <a:pt x="778531" y="748354"/>
                  <a:pt x="769663" y="750874"/>
                </a:cubicBezTo>
                <a:cubicBezTo>
                  <a:pt x="761497" y="753195"/>
                  <a:pt x="753148" y="755309"/>
                  <a:pt x="744666" y="757255"/>
                </a:cubicBezTo>
                <a:cubicBezTo>
                  <a:pt x="726499" y="761424"/>
                  <a:pt x="744817" y="755681"/>
                  <a:pt x="721867" y="760120"/>
                </a:cubicBezTo>
                <a:cubicBezTo>
                  <a:pt x="680580" y="768106"/>
                  <a:pt x="734480" y="758977"/>
                  <a:pt x="705110" y="766761"/>
                </a:cubicBezTo>
                <a:cubicBezTo>
                  <a:pt x="697527" y="768771"/>
                  <a:pt x="689178" y="769843"/>
                  <a:pt x="681212" y="771384"/>
                </a:cubicBezTo>
                <a:cubicBezTo>
                  <a:pt x="670196" y="773515"/>
                  <a:pt x="647692" y="782846"/>
                  <a:pt x="638360" y="786164"/>
                </a:cubicBezTo>
                <a:cubicBezTo>
                  <a:pt x="634985" y="787364"/>
                  <a:pt x="631037" y="787955"/>
                  <a:pt x="627922" y="789420"/>
                </a:cubicBezTo>
                <a:cubicBezTo>
                  <a:pt x="621038" y="792659"/>
                  <a:pt x="618970" y="794026"/>
                  <a:pt x="619036" y="794476"/>
                </a:cubicBezTo>
                <a:lnTo>
                  <a:pt x="622653" y="794057"/>
                </a:lnTo>
                <a:lnTo>
                  <a:pt x="604847" y="799447"/>
                </a:lnTo>
                <a:cubicBezTo>
                  <a:pt x="599927" y="800982"/>
                  <a:pt x="596800" y="804329"/>
                  <a:pt x="592211" y="806219"/>
                </a:cubicBezTo>
                <a:cubicBezTo>
                  <a:pt x="587345" y="808224"/>
                  <a:pt x="581586" y="809271"/>
                  <a:pt x="576554" y="811103"/>
                </a:cubicBezTo>
                <a:cubicBezTo>
                  <a:pt x="572514" y="812573"/>
                  <a:pt x="569774" y="815519"/>
                  <a:pt x="565017" y="816117"/>
                </a:cubicBezTo>
                <a:cubicBezTo>
                  <a:pt x="558171" y="816977"/>
                  <a:pt x="547637" y="811279"/>
                  <a:pt x="540569" y="808172"/>
                </a:cubicBezTo>
                <a:cubicBezTo>
                  <a:pt x="551251" y="775707"/>
                  <a:pt x="540495" y="805759"/>
                  <a:pt x="568590" y="749893"/>
                </a:cubicBezTo>
                <a:cubicBezTo>
                  <a:pt x="572650" y="741820"/>
                  <a:pt x="576099" y="733397"/>
                  <a:pt x="579853" y="725149"/>
                </a:cubicBezTo>
                <a:cubicBezTo>
                  <a:pt x="584496" y="714949"/>
                  <a:pt x="587842" y="704032"/>
                  <a:pt x="591391" y="693242"/>
                </a:cubicBezTo>
                <a:cubicBezTo>
                  <a:pt x="592514" y="689830"/>
                  <a:pt x="592946" y="686077"/>
                  <a:pt x="593864" y="682563"/>
                </a:cubicBezTo>
                <a:cubicBezTo>
                  <a:pt x="594961" y="678371"/>
                  <a:pt x="596246" y="674272"/>
                  <a:pt x="597435" y="670126"/>
                </a:cubicBezTo>
                <a:cubicBezTo>
                  <a:pt x="602734" y="651674"/>
                  <a:pt x="613023" y="635869"/>
                  <a:pt x="621061" y="618880"/>
                </a:cubicBezTo>
                <a:cubicBezTo>
                  <a:pt x="626118" y="608194"/>
                  <a:pt x="642326" y="601562"/>
                  <a:pt x="636719" y="587103"/>
                </a:cubicBezTo>
                <a:cubicBezTo>
                  <a:pt x="632427" y="576033"/>
                  <a:pt x="611265" y="569565"/>
                  <a:pt x="598539" y="560795"/>
                </a:cubicBezTo>
                <a:cubicBezTo>
                  <a:pt x="590115" y="556346"/>
                  <a:pt x="581664" y="551968"/>
                  <a:pt x="573268" y="547446"/>
                </a:cubicBezTo>
                <a:cubicBezTo>
                  <a:pt x="562801" y="541809"/>
                  <a:pt x="552494" y="535749"/>
                  <a:pt x="541954" y="530320"/>
                </a:cubicBezTo>
                <a:cubicBezTo>
                  <a:pt x="537629" y="528092"/>
                  <a:pt x="533137" y="526595"/>
                  <a:pt x="528769" y="524524"/>
                </a:cubicBezTo>
                <a:cubicBezTo>
                  <a:pt x="522324" y="521468"/>
                  <a:pt x="515949" y="518142"/>
                  <a:pt x="509541" y="514951"/>
                </a:cubicBezTo>
                <a:cubicBezTo>
                  <a:pt x="485101" y="502783"/>
                  <a:pt x="461189" y="488959"/>
                  <a:pt x="436749" y="476791"/>
                </a:cubicBezTo>
                <a:cubicBezTo>
                  <a:pt x="424547" y="470716"/>
                  <a:pt x="419208" y="468521"/>
                  <a:pt x="407358" y="463312"/>
                </a:cubicBezTo>
                <a:cubicBezTo>
                  <a:pt x="396920" y="457603"/>
                  <a:pt x="386527" y="451780"/>
                  <a:pt x="376044" y="446185"/>
                </a:cubicBezTo>
                <a:cubicBezTo>
                  <a:pt x="368668" y="442249"/>
                  <a:pt x="361148" y="438717"/>
                  <a:pt x="353794" y="434724"/>
                </a:cubicBezTo>
                <a:cubicBezTo>
                  <a:pt x="341271" y="427924"/>
                  <a:pt x="328978" y="420575"/>
                  <a:pt x="316438" y="413821"/>
                </a:cubicBezTo>
                <a:cubicBezTo>
                  <a:pt x="303382" y="406789"/>
                  <a:pt x="293976" y="402931"/>
                  <a:pt x="281003" y="396564"/>
                </a:cubicBezTo>
                <a:cubicBezTo>
                  <a:pt x="268162" y="390262"/>
                  <a:pt x="255325" y="383935"/>
                  <a:pt x="242547" y="377419"/>
                </a:cubicBezTo>
                <a:cubicBezTo>
                  <a:pt x="184792" y="347969"/>
                  <a:pt x="256795" y="382976"/>
                  <a:pt x="172777" y="341148"/>
                </a:cubicBezTo>
                <a:cubicBezTo>
                  <a:pt x="164724" y="337139"/>
                  <a:pt x="157488" y="334543"/>
                  <a:pt x="149429" y="331445"/>
                </a:cubicBezTo>
                <a:cubicBezTo>
                  <a:pt x="142654" y="328840"/>
                  <a:pt x="135872" y="326345"/>
                  <a:pt x="129102" y="323630"/>
                </a:cubicBezTo>
                <a:cubicBezTo>
                  <a:pt x="79125" y="303585"/>
                  <a:pt x="123652" y="320808"/>
                  <a:pt x="95591" y="310020"/>
                </a:cubicBezTo>
                <a:lnTo>
                  <a:pt x="75264" y="302205"/>
                </a:lnTo>
                <a:cubicBezTo>
                  <a:pt x="66430" y="298809"/>
                  <a:pt x="57728" y="294010"/>
                  <a:pt x="48894" y="290614"/>
                </a:cubicBezTo>
                <a:cubicBezTo>
                  <a:pt x="44103" y="288772"/>
                  <a:pt x="39403" y="288292"/>
                  <a:pt x="34610" y="286577"/>
                </a:cubicBezTo>
                <a:cubicBezTo>
                  <a:pt x="25817" y="283429"/>
                  <a:pt x="19889" y="279312"/>
                  <a:pt x="11262" y="276874"/>
                </a:cubicBezTo>
                <a:cubicBezTo>
                  <a:pt x="7423" y="275788"/>
                  <a:pt x="3754" y="275441"/>
                  <a:pt x="0" y="274725"/>
                </a:cubicBezTo>
                <a:cubicBezTo>
                  <a:pt x="1744" y="229341"/>
                  <a:pt x="-1228" y="276689"/>
                  <a:pt x="58237" y="181544"/>
                </a:cubicBezTo>
                <a:cubicBezTo>
                  <a:pt x="63378" y="173318"/>
                  <a:pt x="66479" y="163876"/>
                  <a:pt x="70600" y="155042"/>
                </a:cubicBezTo>
                <a:cubicBezTo>
                  <a:pt x="76609" y="136776"/>
                  <a:pt x="73886" y="145666"/>
                  <a:pt x="78842" y="128410"/>
                </a:cubicBezTo>
                <a:cubicBezTo>
                  <a:pt x="79649" y="125600"/>
                  <a:pt x="79757" y="122463"/>
                  <a:pt x="80215" y="119489"/>
                </a:cubicBezTo>
                <a:cubicBezTo>
                  <a:pt x="80903" y="115021"/>
                  <a:pt x="84334" y="92740"/>
                  <a:pt x="84337" y="92726"/>
                </a:cubicBezTo>
                <a:cubicBezTo>
                  <a:pt x="85002" y="89093"/>
                  <a:pt x="86100" y="85660"/>
                  <a:pt x="86809" y="82047"/>
                </a:cubicBezTo>
                <a:cubicBezTo>
                  <a:pt x="87382" y="79125"/>
                  <a:pt x="87609" y="76048"/>
                  <a:pt x="88183" y="73126"/>
                </a:cubicBezTo>
                <a:cubicBezTo>
                  <a:pt x="88892" y="69513"/>
                  <a:pt x="90050" y="66107"/>
                  <a:pt x="90655" y="62447"/>
                </a:cubicBezTo>
                <a:close/>
                <a:moveTo>
                  <a:pt x="100272" y="0"/>
                </a:moveTo>
                <a:lnTo>
                  <a:pt x="96379" y="25278"/>
                </a:lnTo>
                <a:lnTo>
                  <a:pt x="75971" y="11975"/>
                </a:lnTo>
                <a:cubicBezTo>
                  <a:pt x="65021" y="4838"/>
                  <a:pt x="68031" y="6744"/>
                  <a:pt x="85163" y="17451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34" name="Google Shape;134;p24" descr="A picture containing plan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l="28678" t="45968" r="60320" b="25889"/>
          <a:stretch/>
        </p:blipFill>
        <p:spPr>
          <a:xfrm rot="-10064114">
            <a:off x="10092228" y="4745282"/>
            <a:ext cx="1124668" cy="816474"/>
          </a:xfrm>
          <a:custGeom>
            <a:avLst/>
            <a:gdLst/>
            <a:ahLst/>
            <a:cxnLst/>
            <a:rect l="l" t="t" r="r" b="b"/>
            <a:pathLst>
              <a:path w="1124296" h="816204" extrusionOk="0">
                <a:moveTo>
                  <a:pt x="623587" y="793775"/>
                </a:moveTo>
                <a:cubicBezTo>
                  <a:pt x="625711" y="793188"/>
                  <a:pt x="624606" y="793588"/>
                  <a:pt x="622953" y="794023"/>
                </a:cubicBezTo>
                <a:lnTo>
                  <a:pt x="622653" y="794057"/>
                </a:lnTo>
                <a:close/>
                <a:moveTo>
                  <a:pt x="96379" y="25278"/>
                </a:moveTo>
                <a:lnTo>
                  <a:pt x="102845" y="29493"/>
                </a:lnTo>
                <a:cubicBezTo>
                  <a:pt x="115280" y="37613"/>
                  <a:pt x="131184" y="48024"/>
                  <a:pt x="150538" y="60755"/>
                </a:cubicBezTo>
                <a:cubicBezTo>
                  <a:pt x="161187" y="66714"/>
                  <a:pt x="223532" y="101487"/>
                  <a:pt x="231295" y="106339"/>
                </a:cubicBezTo>
                <a:cubicBezTo>
                  <a:pt x="234480" y="108329"/>
                  <a:pt x="236403" y="111417"/>
                  <a:pt x="239261" y="113762"/>
                </a:cubicBezTo>
                <a:cubicBezTo>
                  <a:pt x="244758" y="118273"/>
                  <a:pt x="250614" y="122488"/>
                  <a:pt x="256291" y="126851"/>
                </a:cubicBezTo>
                <a:cubicBezTo>
                  <a:pt x="306283" y="158911"/>
                  <a:pt x="355899" y="191551"/>
                  <a:pt x="406268" y="223031"/>
                </a:cubicBezTo>
                <a:lnTo>
                  <a:pt x="487025" y="268615"/>
                </a:lnTo>
                <a:cubicBezTo>
                  <a:pt x="518614" y="287543"/>
                  <a:pt x="550098" y="306665"/>
                  <a:pt x="581791" y="325399"/>
                </a:cubicBezTo>
                <a:lnTo>
                  <a:pt x="631234" y="353856"/>
                </a:lnTo>
                <a:lnTo>
                  <a:pt x="692764" y="389867"/>
                </a:lnTo>
                <a:cubicBezTo>
                  <a:pt x="700455" y="395488"/>
                  <a:pt x="708312" y="400949"/>
                  <a:pt x="715837" y="406732"/>
                </a:cubicBezTo>
                <a:cubicBezTo>
                  <a:pt x="719685" y="409690"/>
                  <a:pt x="722908" y="413152"/>
                  <a:pt x="726824" y="416044"/>
                </a:cubicBezTo>
                <a:cubicBezTo>
                  <a:pt x="737316" y="423792"/>
                  <a:pt x="748249" y="431065"/>
                  <a:pt x="758962" y="438575"/>
                </a:cubicBezTo>
                <a:cubicBezTo>
                  <a:pt x="762350" y="439878"/>
                  <a:pt x="765736" y="441269"/>
                  <a:pt x="769125" y="442482"/>
                </a:cubicBezTo>
                <a:cubicBezTo>
                  <a:pt x="774896" y="444548"/>
                  <a:pt x="780870" y="447484"/>
                  <a:pt x="786430" y="448408"/>
                </a:cubicBezTo>
                <a:cubicBezTo>
                  <a:pt x="800642" y="450771"/>
                  <a:pt x="808417" y="432303"/>
                  <a:pt x="810878" y="429460"/>
                </a:cubicBezTo>
                <a:cubicBezTo>
                  <a:pt x="816470" y="405314"/>
                  <a:pt x="809124" y="434796"/>
                  <a:pt x="820219" y="401070"/>
                </a:cubicBezTo>
                <a:cubicBezTo>
                  <a:pt x="821342" y="397657"/>
                  <a:pt x="821519" y="393776"/>
                  <a:pt x="822691" y="390390"/>
                </a:cubicBezTo>
                <a:cubicBezTo>
                  <a:pt x="825003" y="383716"/>
                  <a:pt x="828003" y="377411"/>
                  <a:pt x="830659" y="370921"/>
                </a:cubicBezTo>
                <a:cubicBezTo>
                  <a:pt x="832347" y="363627"/>
                  <a:pt x="834240" y="354613"/>
                  <a:pt x="836703" y="347805"/>
                </a:cubicBezTo>
                <a:cubicBezTo>
                  <a:pt x="840162" y="338239"/>
                  <a:pt x="851054" y="313546"/>
                  <a:pt x="854833" y="305349"/>
                </a:cubicBezTo>
                <a:cubicBezTo>
                  <a:pt x="868866" y="274910"/>
                  <a:pt x="855435" y="279150"/>
                  <a:pt x="877634" y="275591"/>
                </a:cubicBezTo>
                <a:cubicBezTo>
                  <a:pt x="877057" y="290643"/>
                  <a:pt x="876625" y="273573"/>
                  <a:pt x="882028" y="295452"/>
                </a:cubicBezTo>
                <a:cubicBezTo>
                  <a:pt x="883398" y="300996"/>
                  <a:pt x="883676" y="306261"/>
                  <a:pt x="884500" y="311666"/>
                </a:cubicBezTo>
                <a:cubicBezTo>
                  <a:pt x="895459" y="332450"/>
                  <a:pt x="890755" y="321519"/>
                  <a:pt x="897683" y="344355"/>
                </a:cubicBezTo>
                <a:cubicBezTo>
                  <a:pt x="910908" y="362036"/>
                  <a:pt x="899567" y="345080"/>
                  <a:pt x="907298" y="362588"/>
                </a:cubicBezTo>
                <a:cubicBezTo>
                  <a:pt x="909432" y="367422"/>
                  <a:pt x="912795" y="372334"/>
                  <a:pt x="914988" y="377174"/>
                </a:cubicBezTo>
                <a:cubicBezTo>
                  <a:pt x="916926" y="381452"/>
                  <a:pt x="917771" y="385599"/>
                  <a:pt x="919657" y="389872"/>
                </a:cubicBezTo>
                <a:cubicBezTo>
                  <a:pt x="931919" y="417641"/>
                  <a:pt x="918865" y="379191"/>
                  <a:pt x="930918" y="418914"/>
                </a:cubicBezTo>
                <a:cubicBezTo>
                  <a:pt x="937866" y="429054"/>
                  <a:pt x="941115" y="432805"/>
                  <a:pt x="945476" y="442682"/>
                </a:cubicBezTo>
                <a:cubicBezTo>
                  <a:pt x="958866" y="473006"/>
                  <a:pt x="941601" y="439174"/>
                  <a:pt x="955914" y="466320"/>
                </a:cubicBezTo>
                <a:cubicBezTo>
                  <a:pt x="960446" y="474914"/>
                  <a:pt x="967633" y="483424"/>
                  <a:pt x="973493" y="491976"/>
                </a:cubicBezTo>
                <a:cubicBezTo>
                  <a:pt x="979294" y="500442"/>
                  <a:pt x="982465" y="508993"/>
                  <a:pt x="986952" y="517502"/>
                </a:cubicBezTo>
                <a:cubicBezTo>
                  <a:pt x="991484" y="526097"/>
                  <a:pt x="999055" y="534575"/>
                  <a:pt x="1004531" y="543158"/>
                </a:cubicBezTo>
                <a:cubicBezTo>
                  <a:pt x="1006854" y="546799"/>
                  <a:pt x="1008066" y="550452"/>
                  <a:pt x="1010299" y="554098"/>
                </a:cubicBezTo>
                <a:cubicBezTo>
                  <a:pt x="1012931" y="558394"/>
                  <a:pt x="1016392" y="562632"/>
                  <a:pt x="1019088" y="566926"/>
                </a:cubicBezTo>
                <a:cubicBezTo>
                  <a:pt x="1024820" y="576055"/>
                  <a:pt x="1029119" y="585274"/>
                  <a:pt x="1035569" y="594340"/>
                </a:cubicBezTo>
                <a:cubicBezTo>
                  <a:pt x="1039638" y="600061"/>
                  <a:pt x="1045688" y="605345"/>
                  <a:pt x="1050401" y="610945"/>
                </a:cubicBezTo>
                <a:cubicBezTo>
                  <a:pt x="1055515" y="617023"/>
                  <a:pt x="1061989" y="627234"/>
                  <a:pt x="1066058" y="632955"/>
                </a:cubicBezTo>
                <a:cubicBezTo>
                  <a:pt x="1068246" y="636030"/>
                  <a:pt x="1070636" y="639077"/>
                  <a:pt x="1072924" y="642137"/>
                </a:cubicBezTo>
                <a:cubicBezTo>
                  <a:pt x="1091520" y="659466"/>
                  <a:pt x="1068449" y="637153"/>
                  <a:pt x="1094624" y="667924"/>
                </a:cubicBezTo>
                <a:cubicBezTo>
                  <a:pt x="1098441" y="672411"/>
                  <a:pt x="1103379" y="676502"/>
                  <a:pt x="1107534" y="680882"/>
                </a:cubicBezTo>
                <a:cubicBezTo>
                  <a:pt x="1107560" y="680909"/>
                  <a:pt x="1124678" y="699458"/>
                  <a:pt x="1124290" y="701134"/>
                </a:cubicBezTo>
                <a:cubicBezTo>
                  <a:pt x="1123707" y="703651"/>
                  <a:pt x="1118135" y="702231"/>
                  <a:pt x="1114950" y="702631"/>
                </a:cubicBezTo>
                <a:cubicBezTo>
                  <a:pt x="1110533" y="703186"/>
                  <a:pt x="1105977" y="703542"/>
                  <a:pt x="1101490" y="703998"/>
                </a:cubicBezTo>
                <a:cubicBezTo>
                  <a:pt x="1090417" y="701885"/>
                  <a:pt x="1088310" y="700926"/>
                  <a:pt x="1077867" y="701458"/>
                </a:cubicBezTo>
                <a:cubicBezTo>
                  <a:pt x="1074528" y="701628"/>
                  <a:pt x="1071893" y="702828"/>
                  <a:pt x="1068528" y="702956"/>
                </a:cubicBezTo>
                <a:cubicBezTo>
                  <a:pt x="1063247" y="703156"/>
                  <a:pt x="1057357" y="702284"/>
                  <a:pt x="1052046" y="702434"/>
                </a:cubicBezTo>
                <a:cubicBezTo>
                  <a:pt x="1047352" y="702567"/>
                  <a:pt x="1043254" y="703625"/>
                  <a:pt x="1038586" y="703801"/>
                </a:cubicBezTo>
                <a:cubicBezTo>
                  <a:pt x="1034626" y="703951"/>
                  <a:pt x="1030185" y="703261"/>
                  <a:pt x="1026225" y="703410"/>
                </a:cubicBezTo>
                <a:cubicBezTo>
                  <a:pt x="1021557" y="703587"/>
                  <a:pt x="1017433" y="704601"/>
                  <a:pt x="1012765" y="704777"/>
                </a:cubicBezTo>
                <a:cubicBezTo>
                  <a:pt x="1008805" y="704927"/>
                  <a:pt x="1004128" y="703881"/>
                  <a:pt x="1000404" y="704386"/>
                </a:cubicBezTo>
                <a:cubicBezTo>
                  <a:pt x="993329" y="705347"/>
                  <a:pt x="987749" y="708245"/>
                  <a:pt x="980626" y="709140"/>
                </a:cubicBezTo>
                <a:cubicBezTo>
                  <a:pt x="972481" y="710163"/>
                  <a:pt x="963078" y="709275"/>
                  <a:pt x="954806" y="710116"/>
                </a:cubicBezTo>
                <a:cubicBezTo>
                  <a:pt x="942231" y="711393"/>
                  <a:pt x="938439" y="714027"/>
                  <a:pt x="928710" y="718255"/>
                </a:cubicBezTo>
                <a:cubicBezTo>
                  <a:pt x="925139" y="719806"/>
                  <a:pt x="919737" y="719166"/>
                  <a:pt x="915250" y="719622"/>
                </a:cubicBezTo>
                <a:cubicBezTo>
                  <a:pt x="906277" y="720533"/>
                  <a:pt x="896964" y="720972"/>
                  <a:pt x="888330" y="722356"/>
                </a:cubicBezTo>
                <a:cubicBezTo>
                  <a:pt x="884469" y="722975"/>
                  <a:pt x="881905" y="725204"/>
                  <a:pt x="877892" y="725612"/>
                </a:cubicBezTo>
                <a:cubicBezTo>
                  <a:pt x="872816" y="726127"/>
                  <a:pt x="866487" y="724575"/>
                  <a:pt x="861411" y="725091"/>
                </a:cubicBezTo>
                <a:cubicBezTo>
                  <a:pt x="857398" y="725498"/>
                  <a:pt x="854452" y="727261"/>
                  <a:pt x="850972" y="728346"/>
                </a:cubicBezTo>
                <a:cubicBezTo>
                  <a:pt x="841898" y="731175"/>
                  <a:pt x="831152" y="732021"/>
                  <a:pt x="821855" y="734597"/>
                </a:cubicBezTo>
                <a:cubicBezTo>
                  <a:pt x="817562" y="735786"/>
                  <a:pt x="814507" y="738303"/>
                  <a:pt x="810317" y="739610"/>
                </a:cubicBezTo>
                <a:cubicBezTo>
                  <a:pt x="805781" y="741025"/>
                  <a:pt x="800612" y="741694"/>
                  <a:pt x="795759" y="742735"/>
                </a:cubicBezTo>
                <a:cubicBezTo>
                  <a:pt x="786454" y="744733"/>
                  <a:pt x="778531" y="748354"/>
                  <a:pt x="769663" y="750874"/>
                </a:cubicBezTo>
                <a:cubicBezTo>
                  <a:pt x="761497" y="753195"/>
                  <a:pt x="753148" y="755309"/>
                  <a:pt x="744666" y="757255"/>
                </a:cubicBezTo>
                <a:cubicBezTo>
                  <a:pt x="726499" y="761424"/>
                  <a:pt x="744817" y="755681"/>
                  <a:pt x="721867" y="760120"/>
                </a:cubicBezTo>
                <a:cubicBezTo>
                  <a:pt x="680580" y="768106"/>
                  <a:pt x="734480" y="758977"/>
                  <a:pt x="705110" y="766761"/>
                </a:cubicBezTo>
                <a:cubicBezTo>
                  <a:pt x="697527" y="768771"/>
                  <a:pt x="689178" y="769843"/>
                  <a:pt x="681212" y="771384"/>
                </a:cubicBezTo>
                <a:cubicBezTo>
                  <a:pt x="670196" y="773515"/>
                  <a:pt x="647692" y="782846"/>
                  <a:pt x="638360" y="786164"/>
                </a:cubicBezTo>
                <a:cubicBezTo>
                  <a:pt x="634985" y="787364"/>
                  <a:pt x="631037" y="787955"/>
                  <a:pt x="627922" y="789420"/>
                </a:cubicBezTo>
                <a:cubicBezTo>
                  <a:pt x="621038" y="792659"/>
                  <a:pt x="618970" y="794026"/>
                  <a:pt x="619036" y="794476"/>
                </a:cubicBezTo>
                <a:lnTo>
                  <a:pt x="622653" y="794057"/>
                </a:lnTo>
                <a:lnTo>
                  <a:pt x="604847" y="799447"/>
                </a:lnTo>
                <a:cubicBezTo>
                  <a:pt x="599927" y="800982"/>
                  <a:pt x="596800" y="804329"/>
                  <a:pt x="592211" y="806219"/>
                </a:cubicBezTo>
                <a:cubicBezTo>
                  <a:pt x="587345" y="808224"/>
                  <a:pt x="581586" y="809271"/>
                  <a:pt x="576554" y="811103"/>
                </a:cubicBezTo>
                <a:cubicBezTo>
                  <a:pt x="572514" y="812573"/>
                  <a:pt x="569774" y="815519"/>
                  <a:pt x="565017" y="816117"/>
                </a:cubicBezTo>
                <a:cubicBezTo>
                  <a:pt x="558171" y="816977"/>
                  <a:pt x="547637" y="811279"/>
                  <a:pt x="540569" y="808172"/>
                </a:cubicBezTo>
                <a:cubicBezTo>
                  <a:pt x="551251" y="775707"/>
                  <a:pt x="540495" y="805759"/>
                  <a:pt x="568590" y="749893"/>
                </a:cubicBezTo>
                <a:cubicBezTo>
                  <a:pt x="572650" y="741820"/>
                  <a:pt x="576099" y="733397"/>
                  <a:pt x="579853" y="725149"/>
                </a:cubicBezTo>
                <a:cubicBezTo>
                  <a:pt x="584496" y="714949"/>
                  <a:pt x="587842" y="704032"/>
                  <a:pt x="591391" y="693242"/>
                </a:cubicBezTo>
                <a:cubicBezTo>
                  <a:pt x="592514" y="689830"/>
                  <a:pt x="592946" y="686077"/>
                  <a:pt x="593864" y="682563"/>
                </a:cubicBezTo>
                <a:cubicBezTo>
                  <a:pt x="594961" y="678371"/>
                  <a:pt x="596246" y="674272"/>
                  <a:pt x="597435" y="670126"/>
                </a:cubicBezTo>
                <a:cubicBezTo>
                  <a:pt x="602734" y="651674"/>
                  <a:pt x="613023" y="635869"/>
                  <a:pt x="621061" y="618880"/>
                </a:cubicBezTo>
                <a:cubicBezTo>
                  <a:pt x="626118" y="608194"/>
                  <a:pt x="642326" y="601562"/>
                  <a:pt x="636719" y="587103"/>
                </a:cubicBezTo>
                <a:cubicBezTo>
                  <a:pt x="632427" y="576033"/>
                  <a:pt x="611265" y="569565"/>
                  <a:pt x="598539" y="560795"/>
                </a:cubicBezTo>
                <a:cubicBezTo>
                  <a:pt x="590115" y="556346"/>
                  <a:pt x="581664" y="551968"/>
                  <a:pt x="573268" y="547446"/>
                </a:cubicBezTo>
                <a:cubicBezTo>
                  <a:pt x="562801" y="541809"/>
                  <a:pt x="552494" y="535749"/>
                  <a:pt x="541954" y="530320"/>
                </a:cubicBezTo>
                <a:cubicBezTo>
                  <a:pt x="537629" y="528092"/>
                  <a:pt x="533137" y="526595"/>
                  <a:pt x="528769" y="524524"/>
                </a:cubicBezTo>
                <a:cubicBezTo>
                  <a:pt x="522324" y="521468"/>
                  <a:pt x="515949" y="518142"/>
                  <a:pt x="509541" y="514951"/>
                </a:cubicBezTo>
                <a:cubicBezTo>
                  <a:pt x="485101" y="502783"/>
                  <a:pt x="461189" y="488959"/>
                  <a:pt x="436749" y="476791"/>
                </a:cubicBezTo>
                <a:cubicBezTo>
                  <a:pt x="424547" y="470716"/>
                  <a:pt x="419208" y="468521"/>
                  <a:pt x="407358" y="463312"/>
                </a:cubicBezTo>
                <a:cubicBezTo>
                  <a:pt x="396920" y="457603"/>
                  <a:pt x="386527" y="451780"/>
                  <a:pt x="376044" y="446185"/>
                </a:cubicBezTo>
                <a:cubicBezTo>
                  <a:pt x="368668" y="442249"/>
                  <a:pt x="361148" y="438717"/>
                  <a:pt x="353794" y="434724"/>
                </a:cubicBezTo>
                <a:cubicBezTo>
                  <a:pt x="341271" y="427924"/>
                  <a:pt x="328978" y="420575"/>
                  <a:pt x="316438" y="413821"/>
                </a:cubicBezTo>
                <a:cubicBezTo>
                  <a:pt x="303382" y="406789"/>
                  <a:pt x="293976" y="402931"/>
                  <a:pt x="281003" y="396564"/>
                </a:cubicBezTo>
                <a:cubicBezTo>
                  <a:pt x="268162" y="390262"/>
                  <a:pt x="255325" y="383935"/>
                  <a:pt x="242547" y="377419"/>
                </a:cubicBezTo>
                <a:cubicBezTo>
                  <a:pt x="184792" y="347969"/>
                  <a:pt x="256795" y="382976"/>
                  <a:pt x="172777" y="341148"/>
                </a:cubicBezTo>
                <a:cubicBezTo>
                  <a:pt x="164724" y="337139"/>
                  <a:pt x="157488" y="334543"/>
                  <a:pt x="149429" y="331445"/>
                </a:cubicBezTo>
                <a:cubicBezTo>
                  <a:pt x="142654" y="328840"/>
                  <a:pt x="135872" y="326345"/>
                  <a:pt x="129102" y="323630"/>
                </a:cubicBezTo>
                <a:cubicBezTo>
                  <a:pt x="79125" y="303585"/>
                  <a:pt x="123652" y="320808"/>
                  <a:pt x="95591" y="310020"/>
                </a:cubicBezTo>
                <a:lnTo>
                  <a:pt x="75264" y="302205"/>
                </a:lnTo>
                <a:cubicBezTo>
                  <a:pt x="66430" y="298809"/>
                  <a:pt x="57728" y="294010"/>
                  <a:pt x="48894" y="290614"/>
                </a:cubicBezTo>
                <a:cubicBezTo>
                  <a:pt x="44103" y="288772"/>
                  <a:pt x="39403" y="288292"/>
                  <a:pt x="34610" y="286577"/>
                </a:cubicBezTo>
                <a:cubicBezTo>
                  <a:pt x="25817" y="283429"/>
                  <a:pt x="19889" y="279312"/>
                  <a:pt x="11262" y="276874"/>
                </a:cubicBezTo>
                <a:cubicBezTo>
                  <a:pt x="7423" y="275788"/>
                  <a:pt x="3754" y="275441"/>
                  <a:pt x="0" y="274725"/>
                </a:cubicBezTo>
                <a:cubicBezTo>
                  <a:pt x="1744" y="229341"/>
                  <a:pt x="-1228" y="276689"/>
                  <a:pt x="58237" y="181544"/>
                </a:cubicBezTo>
                <a:cubicBezTo>
                  <a:pt x="63378" y="173318"/>
                  <a:pt x="66479" y="163876"/>
                  <a:pt x="70600" y="155042"/>
                </a:cubicBezTo>
                <a:cubicBezTo>
                  <a:pt x="76609" y="136776"/>
                  <a:pt x="73886" y="145666"/>
                  <a:pt x="78842" y="128410"/>
                </a:cubicBezTo>
                <a:cubicBezTo>
                  <a:pt x="79649" y="125600"/>
                  <a:pt x="79757" y="122463"/>
                  <a:pt x="80215" y="119489"/>
                </a:cubicBezTo>
                <a:cubicBezTo>
                  <a:pt x="80903" y="115021"/>
                  <a:pt x="84334" y="92740"/>
                  <a:pt x="84337" y="92726"/>
                </a:cubicBezTo>
                <a:cubicBezTo>
                  <a:pt x="85002" y="89093"/>
                  <a:pt x="86100" y="85660"/>
                  <a:pt x="86809" y="82047"/>
                </a:cubicBezTo>
                <a:cubicBezTo>
                  <a:pt x="87382" y="79125"/>
                  <a:pt x="87609" y="76048"/>
                  <a:pt x="88183" y="73126"/>
                </a:cubicBezTo>
                <a:cubicBezTo>
                  <a:pt x="88892" y="69513"/>
                  <a:pt x="90050" y="66107"/>
                  <a:pt x="90655" y="62447"/>
                </a:cubicBezTo>
                <a:close/>
                <a:moveTo>
                  <a:pt x="100272" y="0"/>
                </a:moveTo>
                <a:lnTo>
                  <a:pt x="96379" y="25278"/>
                </a:lnTo>
                <a:lnTo>
                  <a:pt x="75971" y="11975"/>
                </a:lnTo>
                <a:cubicBezTo>
                  <a:pt x="65021" y="4838"/>
                  <a:pt x="68031" y="6744"/>
                  <a:pt x="85163" y="17451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135" name="Google Shape;135;p24" descr="A picture containing plant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 l="28678" t="45968" r="60320" b="25889"/>
          <a:stretch/>
        </p:blipFill>
        <p:spPr>
          <a:xfrm rot="-3509744">
            <a:off x="570638" y="4422093"/>
            <a:ext cx="1124162" cy="816107"/>
          </a:xfrm>
          <a:custGeom>
            <a:avLst/>
            <a:gdLst/>
            <a:ahLst/>
            <a:cxnLst/>
            <a:rect l="l" t="t" r="r" b="b"/>
            <a:pathLst>
              <a:path w="1124296" h="816204" extrusionOk="0">
                <a:moveTo>
                  <a:pt x="623587" y="793775"/>
                </a:moveTo>
                <a:cubicBezTo>
                  <a:pt x="625711" y="793188"/>
                  <a:pt x="624606" y="793588"/>
                  <a:pt x="622953" y="794023"/>
                </a:cubicBezTo>
                <a:lnTo>
                  <a:pt x="622653" y="794057"/>
                </a:lnTo>
                <a:close/>
                <a:moveTo>
                  <a:pt x="96379" y="25278"/>
                </a:moveTo>
                <a:lnTo>
                  <a:pt x="102845" y="29493"/>
                </a:lnTo>
                <a:cubicBezTo>
                  <a:pt x="115280" y="37613"/>
                  <a:pt x="131184" y="48024"/>
                  <a:pt x="150538" y="60755"/>
                </a:cubicBezTo>
                <a:cubicBezTo>
                  <a:pt x="161187" y="66714"/>
                  <a:pt x="223532" y="101487"/>
                  <a:pt x="231295" y="106339"/>
                </a:cubicBezTo>
                <a:cubicBezTo>
                  <a:pt x="234480" y="108329"/>
                  <a:pt x="236403" y="111417"/>
                  <a:pt x="239261" y="113762"/>
                </a:cubicBezTo>
                <a:cubicBezTo>
                  <a:pt x="244758" y="118273"/>
                  <a:pt x="250614" y="122488"/>
                  <a:pt x="256291" y="126851"/>
                </a:cubicBezTo>
                <a:cubicBezTo>
                  <a:pt x="306283" y="158911"/>
                  <a:pt x="355899" y="191551"/>
                  <a:pt x="406268" y="223031"/>
                </a:cubicBezTo>
                <a:lnTo>
                  <a:pt x="487025" y="268615"/>
                </a:lnTo>
                <a:cubicBezTo>
                  <a:pt x="518614" y="287543"/>
                  <a:pt x="550098" y="306665"/>
                  <a:pt x="581791" y="325399"/>
                </a:cubicBezTo>
                <a:lnTo>
                  <a:pt x="631234" y="353856"/>
                </a:lnTo>
                <a:lnTo>
                  <a:pt x="692764" y="389867"/>
                </a:lnTo>
                <a:cubicBezTo>
                  <a:pt x="700455" y="395488"/>
                  <a:pt x="708312" y="400949"/>
                  <a:pt x="715837" y="406732"/>
                </a:cubicBezTo>
                <a:cubicBezTo>
                  <a:pt x="719685" y="409690"/>
                  <a:pt x="722908" y="413152"/>
                  <a:pt x="726824" y="416044"/>
                </a:cubicBezTo>
                <a:cubicBezTo>
                  <a:pt x="737316" y="423792"/>
                  <a:pt x="748249" y="431065"/>
                  <a:pt x="758962" y="438575"/>
                </a:cubicBezTo>
                <a:cubicBezTo>
                  <a:pt x="762350" y="439878"/>
                  <a:pt x="765736" y="441269"/>
                  <a:pt x="769125" y="442482"/>
                </a:cubicBezTo>
                <a:cubicBezTo>
                  <a:pt x="774896" y="444548"/>
                  <a:pt x="780870" y="447484"/>
                  <a:pt x="786430" y="448408"/>
                </a:cubicBezTo>
                <a:cubicBezTo>
                  <a:pt x="800642" y="450771"/>
                  <a:pt x="808417" y="432303"/>
                  <a:pt x="810878" y="429460"/>
                </a:cubicBezTo>
                <a:cubicBezTo>
                  <a:pt x="816470" y="405314"/>
                  <a:pt x="809124" y="434796"/>
                  <a:pt x="820219" y="401070"/>
                </a:cubicBezTo>
                <a:cubicBezTo>
                  <a:pt x="821342" y="397657"/>
                  <a:pt x="821519" y="393776"/>
                  <a:pt x="822691" y="390390"/>
                </a:cubicBezTo>
                <a:cubicBezTo>
                  <a:pt x="825003" y="383716"/>
                  <a:pt x="828003" y="377411"/>
                  <a:pt x="830659" y="370921"/>
                </a:cubicBezTo>
                <a:cubicBezTo>
                  <a:pt x="832347" y="363627"/>
                  <a:pt x="834240" y="354613"/>
                  <a:pt x="836703" y="347805"/>
                </a:cubicBezTo>
                <a:cubicBezTo>
                  <a:pt x="840162" y="338239"/>
                  <a:pt x="851054" y="313546"/>
                  <a:pt x="854833" y="305349"/>
                </a:cubicBezTo>
                <a:cubicBezTo>
                  <a:pt x="868866" y="274910"/>
                  <a:pt x="855435" y="279150"/>
                  <a:pt x="877634" y="275591"/>
                </a:cubicBezTo>
                <a:cubicBezTo>
                  <a:pt x="877057" y="290643"/>
                  <a:pt x="876625" y="273573"/>
                  <a:pt x="882028" y="295452"/>
                </a:cubicBezTo>
                <a:cubicBezTo>
                  <a:pt x="883398" y="300996"/>
                  <a:pt x="883676" y="306261"/>
                  <a:pt x="884500" y="311666"/>
                </a:cubicBezTo>
                <a:cubicBezTo>
                  <a:pt x="895459" y="332450"/>
                  <a:pt x="890755" y="321519"/>
                  <a:pt x="897683" y="344355"/>
                </a:cubicBezTo>
                <a:cubicBezTo>
                  <a:pt x="910908" y="362036"/>
                  <a:pt x="899567" y="345080"/>
                  <a:pt x="907298" y="362588"/>
                </a:cubicBezTo>
                <a:cubicBezTo>
                  <a:pt x="909432" y="367422"/>
                  <a:pt x="912795" y="372334"/>
                  <a:pt x="914988" y="377174"/>
                </a:cubicBezTo>
                <a:cubicBezTo>
                  <a:pt x="916926" y="381452"/>
                  <a:pt x="917771" y="385599"/>
                  <a:pt x="919657" y="389872"/>
                </a:cubicBezTo>
                <a:cubicBezTo>
                  <a:pt x="931919" y="417641"/>
                  <a:pt x="918865" y="379191"/>
                  <a:pt x="930918" y="418914"/>
                </a:cubicBezTo>
                <a:cubicBezTo>
                  <a:pt x="937866" y="429054"/>
                  <a:pt x="941115" y="432805"/>
                  <a:pt x="945476" y="442682"/>
                </a:cubicBezTo>
                <a:cubicBezTo>
                  <a:pt x="958866" y="473006"/>
                  <a:pt x="941601" y="439174"/>
                  <a:pt x="955914" y="466320"/>
                </a:cubicBezTo>
                <a:cubicBezTo>
                  <a:pt x="960446" y="474914"/>
                  <a:pt x="967633" y="483424"/>
                  <a:pt x="973493" y="491976"/>
                </a:cubicBezTo>
                <a:cubicBezTo>
                  <a:pt x="979294" y="500442"/>
                  <a:pt x="982465" y="508993"/>
                  <a:pt x="986952" y="517502"/>
                </a:cubicBezTo>
                <a:cubicBezTo>
                  <a:pt x="991484" y="526097"/>
                  <a:pt x="999055" y="534575"/>
                  <a:pt x="1004531" y="543158"/>
                </a:cubicBezTo>
                <a:cubicBezTo>
                  <a:pt x="1006854" y="546799"/>
                  <a:pt x="1008066" y="550452"/>
                  <a:pt x="1010299" y="554098"/>
                </a:cubicBezTo>
                <a:cubicBezTo>
                  <a:pt x="1012931" y="558394"/>
                  <a:pt x="1016392" y="562632"/>
                  <a:pt x="1019088" y="566926"/>
                </a:cubicBezTo>
                <a:cubicBezTo>
                  <a:pt x="1024820" y="576055"/>
                  <a:pt x="1029119" y="585274"/>
                  <a:pt x="1035569" y="594340"/>
                </a:cubicBezTo>
                <a:cubicBezTo>
                  <a:pt x="1039638" y="600061"/>
                  <a:pt x="1045688" y="605345"/>
                  <a:pt x="1050401" y="610945"/>
                </a:cubicBezTo>
                <a:cubicBezTo>
                  <a:pt x="1055515" y="617023"/>
                  <a:pt x="1061989" y="627234"/>
                  <a:pt x="1066058" y="632955"/>
                </a:cubicBezTo>
                <a:cubicBezTo>
                  <a:pt x="1068246" y="636030"/>
                  <a:pt x="1070636" y="639077"/>
                  <a:pt x="1072924" y="642137"/>
                </a:cubicBezTo>
                <a:cubicBezTo>
                  <a:pt x="1091520" y="659466"/>
                  <a:pt x="1068449" y="637153"/>
                  <a:pt x="1094624" y="667924"/>
                </a:cubicBezTo>
                <a:cubicBezTo>
                  <a:pt x="1098441" y="672411"/>
                  <a:pt x="1103379" y="676502"/>
                  <a:pt x="1107534" y="680882"/>
                </a:cubicBezTo>
                <a:cubicBezTo>
                  <a:pt x="1107560" y="680909"/>
                  <a:pt x="1124678" y="699458"/>
                  <a:pt x="1124290" y="701134"/>
                </a:cubicBezTo>
                <a:cubicBezTo>
                  <a:pt x="1123707" y="703651"/>
                  <a:pt x="1118135" y="702231"/>
                  <a:pt x="1114950" y="702631"/>
                </a:cubicBezTo>
                <a:cubicBezTo>
                  <a:pt x="1110533" y="703186"/>
                  <a:pt x="1105977" y="703542"/>
                  <a:pt x="1101490" y="703998"/>
                </a:cubicBezTo>
                <a:cubicBezTo>
                  <a:pt x="1090417" y="701885"/>
                  <a:pt x="1088310" y="700926"/>
                  <a:pt x="1077867" y="701458"/>
                </a:cubicBezTo>
                <a:cubicBezTo>
                  <a:pt x="1074528" y="701628"/>
                  <a:pt x="1071893" y="702828"/>
                  <a:pt x="1068528" y="702956"/>
                </a:cubicBezTo>
                <a:cubicBezTo>
                  <a:pt x="1063247" y="703156"/>
                  <a:pt x="1057357" y="702284"/>
                  <a:pt x="1052046" y="702434"/>
                </a:cubicBezTo>
                <a:cubicBezTo>
                  <a:pt x="1047352" y="702567"/>
                  <a:pt x="1043254" y="703625"/>
                  <a:pt x="1038586" y="703801"/>
                </a:cubicBezTo>
                <a:cubicBezTo>
                  <a:pt x="1034626" y="703951"/>
                  <a:pt x="1030185" y="703261"/>
                  <a:pt x="1026225" y="703410"/>
                </a:cubicBezTo>
                <a:cubicBezTo>
                  <a:pt x="1021557" y="703587"/>
                  <a:pt x="1017433" y="704601"/>
                  <a:pt x="1012765" y="704777"/>
                </a:cubicBezTo>
                <a:cubicBezTo>
                  <a:pt x="1008805" y="704927"/>
                  <a:pt x="1004128" y="703881"/>
                  <a:pt x="1000404" y="704386"/>
                </a:cubicBezTo>
                <a:cubicBezTo>
                  <a:pt x="993329" y="705347"/>
                  <a:pt x="987749" y="708245"/>
                  <a:pt x="980626" y="709140"/>
                </a:cubicBezTo>
                <a:cubicBezTo>
                  <a:pt x="972481" y="710163"/>
                  <a:pt x="963078" y="709275"/>
                  <a:pt x="954806" y="710116"/>
                </a:cubicBezTo>
                <a:cubicBezTo>
                  <a:pt x="942231" y="711393"/>
                  <a:pt x="938439" y="714027"/>
                  <a:pt x="928710" y="718255"/>
                </a:cubicBezTo>
                <a:cubicBezTo>
                  <a:pt x="925139" y="719806"/>
                  <a:pt x="919737" y="719166"/>
                  <a:pt x="915250" y="719622"/>
                </a:cubicBezTo>
                <a:cubicBezTo>
                  <a:pt x="906277" y="720533"/>
                  <a:pt x="896964" y="720972"/>
                  <a:pt x="888330" y="722356"/>
                </a:cubicBezTo>
                <a:cubicBezTo>
                  <a:pt x="884469" y="722975"/>
                  <a:pt x="881905" y="725204"/>
                  <a:pt x="877892" y="725612"/>
                </a:cubicBezTo>
                <a:cubicBezTo>
                  <a:pt x="872816" y="726127"/>
                  <a:pt x="866487" y="724575"/>
                  <a:pt x="861411" y="725091"/>
                </a:cubicBezTo>
                <a:cubicBezTo>
                  <a:pt x="857398" y="725498"/>
                  <a:pt x="854452" y="727261"/>
                  <a:pt x="850972" y="728346"/>
                </a:cubicBezTo>
                <a:cubicBezTo>
                  <a:pt x="841898" y="731175"/>
                  <a:pt x="831152" y="732021"/>
                  <a:pt x="821855" y="734597"/>
                </a:cubicBezTo>
                <a:cubicBezTo>
                  <a:pt x="817562" y="735786"/>
                  <a:pt x="814507" y="738303"/>
                  <a:pt x="810317" y="739610"/>
                </a:cubicBezTo>
                <a:cubicBezTo>
                  <a:pt x="805781" y="741025"/>
                  <a:pt x="800612" y="741694"/>
                  <a:pt x="795759" y="742735"/>
                </a:cubicBezTo>
                <a:cubicBezTo>
                  <a:pt x="786454" y="744733"/>
                  <a:pt x="778531" y="748354"/>
                  <a:pt x="769663" y="750874"/>
                </a:cubicBezTo>
                <a:cubicBezTo>
                  <a:pt x="761497" y="753195"/>
                  <a:pt x="753148" y="755309"/>
                  <a:pt x="744666" y="757255"/>
                </a:cubicBezTo>
                <a:cubicBezTo>
                  <a:pt x="726499" y="761424"/>
                  <a:pt x="744817" y="755681"/>
                  <a:pt x="721867" y="760120"/>
                </a:cubicBezTo>
                <a:cubicBezTo>
                  <a:pt x="680580" y="768106"/>
                  <a:pt x="734480" y="758977"/>
                  <a:pt x="705110" y="766761"/>
                </a:cubicBezTo>
                <a:cubicBezTo>
                  <a:pt x="697527" y="768771"/>
                  <a:pt x="689178" y="769843"/>
                  <a:pt x="681212" y="771384"/>
                </a:cubicBezTo>
                <a:cubicBezTo>
                  <a:pt x="670196" y="773515"/>
                  <a:pt x="647692" y="782846"/>
                  <a:pt x="638360" y="786164"/>
                </a:cubicBezTo>
                <a:cubicBezTo>
                  <a:pt x="634985" y="787364"/>
                  <a:pt x="631037" y="787955"/>
                  <a:pt x="627922" y="789420"/>
                </a:cubicBezTo>
                <a:cubicBezTo>
                  <a:pt x="621038" y="792659"/>
                  <a:pt x="618970" y="794026"/>
                  <a:pt x="619036" y="794476"/>
                </a:cubicBezTo>
                <a:lnTo>
                  <a:pt x="622653" y="794057"/>
                </a:lnTo>
                <a:lnTo>
                  <a:pt x="604847" y="799447"/>
                </a:lnTo>
                <a:cubicBezTo>
                  <a:pt x="599927" y="800982"/>
                  <a:pt x="596800" y="804329"/>
                  <a:pt x="592211" y="806219"/>
                </a:cubicBezTo>
                <a:cubicBezTo>
                  <a:pt x="587345" y="808224"/>
                  <a:pt x="581586" y="809271"/>
                  <a:pt x="576554" y="811103"/>
                </a:cubicBezTo>
                <a:cubicBezTo>
                  <a:pt x="572514" y="812573"/>
                  <a:pt x="569774" y="815519"/>
                  <a:pt x="565017" y="816117"/>
                </a:cubicBezTo>
                <a:cubicBezTo>
                  <a:pt x="558171" y="816977"/>
                  <a:pt x="547637" y="811279"/>
                  <a:pt x="540569" y="808172"/>
                </a:cubicBezTo>
                <a:cubicBezTo>
                  <a:pt x="551251" y="775707"/>
                  <a:pt x="540495" y="805759"/>
                  <a:pt x="568590" y="749893"/>
                </a:cubicBezTo>
                <a:cubicBezTo>
                  <a:pt x="572650" y="741820"/>
                  <a:pt x="576099" y="733397"/>
                  <a:pt x="579853" y="725149"/>
                </a:cubicBezTo>
                <a:cubicBezTo>
                  <a:pt x="584496" y="714949"/>
                  <a:pt x="587842" y="704032"/>
                  <a:pt x="591391" y="693242"/>
                </a:cubicBezTo>
                <a:cubicBezTo>
                  <a:pt x="592514" y="689830"/>
                  <a:pt x="592946" y="686077"/>
                  <a:pt x="593864" y="682563"/>
                </a:cubicBezTo>
                <a:cubicBezTo>
                  <a:pt x="594961" y="678371"/>
                  <a:pt x="596246" y="674272"/>
                  <a:pt x="597435" y="670126"/>
                </a:cubicBezTo>
                <a:cubicBezTo>
                  <a:pt x="602734" y="651674"/>
                  <a:pt x="613023" y="635869"/>
                  <a:pt x="621061" y="618880"/>
                </a:cubicBezTo>
                <a:cubicBezTo>
                  <a:pt x="626118" y="608194"/>
                  <a:pt x="642326" y="601562"/>
                  <a:pt x="636719" y="587103"/>
                </a:cubicBezTo>
                <a:cubicBezTo>
                  <a:pt x="632427" y="576033"/>
                  <a:pt x="611265" y="569565"/>
                  <a:pt x="598539" y="560795"/>
                </a:cubicBezTo>
                <a:cubicBezTo>
                  <a:pt x="590115" y="556346"/>
                  <a:pt x="581664" y="551968"/>
                  <a:pt x="573268" y="547446"/>
                </a:cubicBezTo>
                <a:cubicBezTo>
                  <a:pt x="562801" y="541809"/>
                  <a:pt x="552494" y="535749"/>
                  <a:pt x="541954" y="530320"/>
                </a:cubicBezTo>
                <a:cubicBezTo>
                  <a:pt x="537629" y="528092"/>
                  <a:pt x="533137" y="526595"/>
                  <a:pt x="528769" y="524524"/>
                </a:cubicBezTo>
                <a:cubicBezTo>
                  <a:pt x="522324" y="521468"/>
                  <a:pt x="515949" y="518142"/>
                  <a:pt x="509541" y="514951"/>
                </a:cubicBezTo>
                <a:cubicBezTo>
                  <a:pt x="485101" y="502783"/>
                  <a:pt x="461189" y="488959"/>
                  <a:pt x="436749" y="476791"/>
                </a:cubicBezTo>
                <a:cubicBezTo>
                  <a:pt x="424547" y="470716"/>
                  <a:pt x="419208" y="468521"/>
                  <a:pt x="407358" y="463312"/>
                </a:cubicBezTo>
                <a:cubicBezTo>
                  <a:pt x="396920" y="457603"/>
                  <a:pt x="386527" y="451780"/>
                  <a:pt x="376044" y="446185"/>
                </a:cubicBezTo>
                <a:cubicBezTo>
                  <a:pt x="368668" y="442249"/>
                  <a:pt x="361148" y="438717"/>
                  <a:pt x="353794" y="434724"/>
                </a:cubicBezTo>
                <a:cubicBezTo>
                  <a:pt x="341271" y="427924"/>
                  <a:pt x="328978" y="420575"/>
                  <a:pt x="316438" y="413821"/>
                </a:cubicBezTo>
                <a:cubicBezTo>
                  <a:pt x="303382" y="406789"/>
                  <a:pt x="293976" y="402931"/>
                  <a:pt x="281003" y="396564"/>
                </a:cubicBezTo>
                <a:cubicBezTo>
                  <a:pt x="268162" y="390262"/>
                  <a:pt x="255325" y="383935"/>
                  <a:pt x="242547" y="377419"/>
                </a:cubicBezTo>
                <a:cubicBezTo>
                  <a:pt x="184792" y="347969"/>
                  <a:pt x="256795" y="382976"/>
                  <a:pt x="172777" y="341148"/>
                </a:cubicBezTo>
                <a:cubicBezTo>
                  <a:pt x="164724" y="337139"/>
                  <a:pt x="157488" y="334543"/>
                  <a:pt x="149429" y="331445"/>
                </a:cubicBezTo>
                <a:cubicBezTo>
                  <a:pt x="142654" y="328840"/>
                  <a:pt x="135872" y="326345"/>
                  <a:pt x="129102" y="323630"/>
                </a:cubicBezTo>
                <a:cubicBezTo>
                  <a:pt x="79125" y="303585"/>
                  <a:pt x="123652" y="320808"/>
                  <a:pt x="95591" y="310020"/>
                </a:cubicBezTo>
                <a:lnTo>
                  <a:pt x="75264" y="302205"/>
                </a:lnTo>
                <a:cubicBezTo>
                  <a:pt x="66430" y="298809"/>
                  <a:pt x="57728" y="294010"/>
                  <a:pt x="48894" y="290614"/>
                </a:cubicBezTo>
                <a:cubicBezTo>
                  <a:pt x="44103" y="288772"/>
                  <a:pt x="39403" y="288292"/>
                  <a:pt x="34610" y="286577"/>
                </a:cubicBezTo>
                <a:cubicBezTo>
                  <a:pt x="25817" y="283429"/>
                  <a:pt x="19889" y="279312"/>
                  <a:pt x="11262" y="276874"/>
                </a:cubicBezTo>
                <a:cubicBezTo>
                  <a:pt x="7423" y="275788"/>
                  <a:pt x="3754" y="275441"/>
                  <a:pt x="0" y="274725"/>
                </a:cubicBezTo>
                <a:cubicBezTo>
                  <a:pt x="1744" y="229341"/>
                  <a:pt x="-1228" y="276689"/>
                  <a:pt x="58237" y="181544"/>
                </a:cubicBezTo>
                <a:cubicBezTo>
                  <a:pt x="63378" y="173318"/>
                  <a:pt x="66479" y="163876"/>
                  <a:pt x="70600" y="155042"/>
                </a:cubicBezTo>
                <a:cubicBezTo>
                  <a:pt x="76609" y="136776"/>
                  <a:pt x="73886" y="145666"/>
                  <a:pt x="78842" y="128410"/>
                </a:cubicBezTo>
                <a:cubicBezTo>
                  <a:pt x="79649" y="125600"/>
                  <a:pt x="79757" y="122463"/>
                  <a:pt x="80215" y="119489"/>
                </a:cubicBezTo>
                <a:cubicBezTo>
                  <a:pt x="80903" y="115021"/>
                  <a:pt x="84334" y="92740"/>
                  <a:pt x="84337" y="92726"/>
                </a:cubicBezTo>
                <a:cubicBezTo>
                  <a:pt x="85002" y="89093"/>
                  <a:pt x="86100" y="85660"/>
                  <a:pt x="86809" y="82047"/>
                </a:cubicBezTo>
                <a:cubicBezTo>
                  <a:pt x="87382" y="79125"/>
                  <a:pt x="87609" y="76048"/>
                  <a:pt x="88183" y="73126"/>
                </a:cubicBezTo>
                <a:cubicBezTo>
                  <a:pt x="88892" y="69513"/>
                  <a:pt x="90050" y="66107"/>
                  <a:pt x="90655" y="62447"/>
                </a:cubicBezTo>
                <a:close/>
                <a:moveTo>
                  <a:pt x="100272" y="0"/>
                </a:moveTo>
                <a:lnTo>
                  <a:pt x="96379" y="25278"/>
                </a:lnTo>
                <a:lnTo>
                  <a:pt x="75971" y="11975"/>
                </a:lnTo>
                <a:cubicBezTo>
                  <a:pt x="65021" y="4838"/>
                  <a:pt x="68031" y="6744"/>
                  <a:pt x="85163" y="17451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36" name="Google Shape;136;p24"/>
          <p:cNvGrpSpPr/>
          <p:nvPr/>
        </p:nvGrpSpPr>
        <p:grpSpPr>
          <a:xfrm>
            <a:off x="1465944" y="1387308"/>
            <a:ext cx="8830118" cy="4287778"/>
            <a:chOff x="1017885" y="2820184"/>
            <a:chExt cx="3386040" cy="2926172"/>
          </a:xfrm>
        </p:grpSpPr>
        <p:pic>
          <p:nvPicPr>
            <p:cNvPr id="137" name="Google Shape;137;p2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 rot="10800000" flipH="1">
              <a:off x="1199926" y="5538246"/>
              <a:ext cx="3204000" cy="208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2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 rot="10800000" flipH="1">
              <a:off x="1064808" y="2820184"/>
              <a:ext cx="3204000" cy="208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2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 rot="5400000" flipH="1">
              <a:off x="-305220" y="4165076"/>
              <a:ext cx="2830034" cy="1838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2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 rot="5400000" flipH="1">
              <a:off x="2816624" y="4190215"/>
              <a:ext cx="2830034" cy="18382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body" idx="1"/>
          </p:nvPr>
        </p:nvSpPr>
        <p:spPr>
          <a:xfrm>
            <a:off x="1023854" y="1320799"/>
            <a:ext cx="10704006" cy="3570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>
              <a:buNone/>
            </a:pPr>
            <a:r>
              <a:rPr lang="en-US" dirty="0" err="1"/>
              <a:t>Permasalahan</a:t>
            </a:r>
            <a:r>
              <a:rPr lang="en-US" dirty="0"/>
              <a:t> yang </a:t>
            </a:r>
            <a:r>
              <a:rPr lang="en-US" dirty="0" err="1"/>
              <a:t>terjadi</a:t>
            </a:r>
            <a:r>
              <a:rPr lang="en-US" dirty="0"/>
              <a:t> di </a:t>
            </a:r>
            <a:r>
              <a:rPr lang="en-US" dirty="0" err="1"/>
              <a:t>Rumah</a:t>
            </a:r>
            <a:r>
              <a:rPr lang="en-US" dirty="0"/>
              <a:t> </a:t>
            </a:r>
            <a:r>
              <a:rPr lang="en-US" dirty="0" err="1"/>
              <a:t>Sakit</a:t>
            </a:r>
            <a:r>
              <a:rPr lang="en-US" dirty="0"/>
              <a:t> </a:t>
            </a:r>
            <a:r>
              <a:rPr lang="en-US" dirty="0" err="1"/>
              <a:t>adalah</a:t>
            </a:r>
            <a:endParaRPr lang="en-US" dirty="0"/>
          </a:p>
          <a:p>
            <a:pPr marL="0" lvl="0" indent="0" algn="l">
              <a:buNone/>
            </a:pP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  <a:p>
            <a:pPr lvl="0" indent="-457200" algn="l">
              <a:buAutoNum type="alphaUcPeriod"/>
            </a:pPr>
            <a:endParaRPr lang="en-US" dirty="0"/>
          </a:p>
          <a:p>
            <a:pPr lvl="0" indent="-457200" algn="l">
              <a:buAutoNum type="alphaUcPeriod"/>
            </a:pPr>
            <a:r>
              <a:rPr lang="en-US" dirty="0"/>
              <a:t>Data-data yang </a:t>
            </a:r>
            <a:r>
              <a:rPr lang="en-US" dirty="0" err="1"/>
              <a:t>disimpan</a:t>
            </a:r>
            <a:r>
              <a:rPr lang="en-US" dirty="0"/>
              <a:t> di </a:t>
            </a:r>
            <a:r>
              <a:rPr lang="en-US" dirty="0" err="1"/>
              <a:t>masih</a:t>
            </a:r>
            <a:r>
              <a:rPr lang="en-US" dirty="0"/>
              <a:t> </a:t>
            </a:r>
            <a:r>
              <a:rPr lang="en-US" dirty="0" err="1"/>
              <a:t>berjalan</a:t>
            </a:r>
            <a:r>
              <a:rPr lang="en-US" dirty="0"/>
              <a:t> </a:t>
            </a:r>
            <a:r>
              <a:rPr lang="en-US" dirty="0" smtClean="0"/>
              <a:t>manual, </a:t>
            </a:r>
            <a:r>
              <a:rPr lang="en-US" dirty="0" err="1" smtClean="0"/>
              <a:t>padahal</a:t>
            </a:r>
            <a:r>
              <a:rPr lang="en-US" dirty="0" smtClean="0"/>
              <a:t> </a:t>
            </a:r>
            <a:r>
              <a:rPr lang="en-US" dirty="0" err="1"/>
              <a:t>Kebutuhan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data-data </a:t>
            </a:r>
            <a:r>
              <a:rPr lang="en-US" dirty="0" err="1"/>
              <a:t>pasien</a:t>
            </a:r>
            <a:r>
              <a:rPr lang="en-US" dirty="0"/>
              <a:t> </a:t>
            </a:r>
            <a:r>
              <a:rPr lang="en-US" dirty="0" err="1"/>
              <a:t>rawat</a:t>
            </a:r>
            <a:r>
              <a:rPr lang="en-US" dirty="0"/>
              <a:t> </a:t>
            </a:r>
            <a:r>
              <a:rPr lang="en-US" dirty="0" err="1" smtClean="0"/>
              <a:t>jalan</a:t>
            </a:r>
            <a:r>
              <a:rPr lang="en-US" dirty="0" smtClean="0"/>
              <a:t>, </a:t>
            </a:r>
            <a:r>
              <a:rPr lang="en-US" dirty="0" err="1" smtClean="0"/>
              <a:t>rekam</a:t>
            </a:r>
            <a:r>
              <a:rPr lang="en-US" dirty="0" smtClean="0"/>
              <a:t> </a:t>
            </a:r>
            <a:r>
              <a:rPr lang="en-US" dirty="0" err="1"/>
              <a:t>medis</a:t>
            </a:r>
            <a:r>
              <a:rPr lang="en-US" dirty="0"/>
              <a:t> </a:t>
            </a:r>
            <a:r>
              <a:rPr lang="en-US" dirty="0" err="1"/>
              <a:t>pasien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dokter</a:t>
            </a:r>
            <a:r>
              <a:rPr lang="en-US" dirty="0"/>
              <a:t> yang </a:t>
            </a:r>
            <a:r>
              <a:rPr lang="en-US" dirty="0" err="1"/>
              <a:t>menangani</a:t>
            </a:r>
            <a:r>
              <a:rPr lang="en-US" dirty="0"/>
              <a:t> </a:t>
            </a:r>
            <a:r>
              <a:rPr lang="en-US" dirty="0" err="1" smtClean="0"/>
              <a:t>tiap</a:t>
            </a:r>
            <a:r>
              <a:rPr lang="en-US" dirty="0" smtClean="0"/>
              <a:t> </a:t>
            </a:r>
            <a:r>
              <a:rPr lang="en-US" dirty="0" err="1" smtClean="0"/>
              <a:t>pasien</a:t>
            </a:r>
            <a:r>
              <a:rPr lang="en-US" dirty="0" smtClean="0"/>
              <a:t> </a:t>
            </a:r>
            <a:r>
              <a:rPr lang="en-US" dirty="0" err="1"/>
              <a:t>meningkat</a:t>
            </a:r>
            <a:endParaRPr lang="en-US" dirty="0"/>
          </a:p>
          <a:p>
            <a:pPr lvl="0" indent="-457200" algn="l">
              <a:buAutoNum type="alphaUcPeriod"/>
            </a:pPr>
            <a:endParaRPr lang="en-US" dirty="0"/>
          </a:p>
          <a:p>
            <a:pPr lvl="0" indent="-457200" algn="l">
              <a:buAutoNum type="alphaUcPeriod"/>
            </a:pPr>
            <a:r>
              <a:rPr lang="en-US" dirty="0" err="1"/>
              <a:t>Sistem</a:t>
            </a:r>
            <a:r>
              <a:rPr lang="en-US" dirty="0"/>
              <a:t> yang </a:t>
            </a:r>
            <a:r>
              <a:rPr lang="en-US" dirty="0" err="1"/>
              <a:t>dijalankan</a:t>
            </a:r>
            <a:r>
              <a:rPr lang="en-US" dirty="0"/>
              <a:t> </a:t>
            </a:r>
            <a:r>
              <a:rPr lang="en-US" dirty="0" err="1"/>
              <a:t>belum</a:t>
            </a:r>
            <a:r>
              <a:rPr lang="en-US" dirty="0"/>
              <a:t> </a:t>
            </a:r>
            <a:r>
              <a:rPr lang="en-US" dirty="0" err="1"/>
              <a:t>sepenuhnya</a:t>
            </a:r>
            <a:r>
              <a:rPr lang="en-US" dirty="0"/>
              <a:t> </a:t>
            </a:r>
            <a:r>
              <a:rPr lang="en-US" dirty="0" err="1" smtClean="0"/>
              <a:t>membantu</a:t>
            </a:r>
            <a:r>
              <a:rPr lang="en-US" dirty="0" smtClean="0"/>
              <a:t> </a:t>
            </a:r>
            <a:r>
              <a:rPr lang="en-US" dirty="0" err="1" smtClean="0"/>
              <a:t>pekerjaan</a:t>
            </a:r>
            <a:r>
              <a:rPr lang="en-US" dirty="0"/>
              <a:t>,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kebutuhan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data yang </a:t>
            </a:r>
            <a:r>
              <a:rPr lang="en-US" dirty="0" err="1"/>
              <a:t>efektif</a:t>
            </a:r>
            <a:r>
              <a:rPr lang="en-US" dirty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efisien</a:t>
            </a:r>
            <a:r>
              <a:rPr lang="en-US" dirty="0" smtClean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dibutuhkan</a:t>
            </a:r>
            <a:r>
              <a:rPr lang="en-US" dirty="0"/>
              <a:t> (availability) </a:t>
            </a:r>
            <a:r>
              <a:rPr lang="en-US" dirty="0" err="1" smtClean="0"/>
              <a:t>belum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/>
              <a:t>terpenuhi</a:t>
            </a:r>
            <a:endParaRPr lang="en-US" dirty="0"/>
          </a:p>
          <a:p>
            <a:pPr lvl="0" indent="-457200" algn="l">
              <a:buAutoNum type="alphaUcPeriod"/>
            </a:pPr>
            <a:endParaRPr lang="en-US" dirty="0"/>
          </a:p>
          <a:p>
            <a:pPr lvl="0" indent="-457200" algn="l">
              <a:buAutoNum type="alphaUcPeriod"/>
            </a:pPr>
            <a:r>
              <a:rPr lang="en-US" dirty="0" err="1"/>
              <a:t>Penyediaan</a:t>
            </a:r>
            <a:r>
              <a:rPr lang="en-US" dirty="0"/>
              <a:t> data yang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menyebabkan</a:t>
            </a:r>
            <a:r>
              <a:rPr lang="en-US" dirty="0"/>
              <a:t> </a:t>
            </a:r>
            <a:r>
              <a:rPr lang="en-US" dirty="0" smtClean="0"/>
              <a:t>overload data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kurang</a:t>
            </a:r>
            <a:endParaRPr dirty="0"/>
          </a:p>
        </p:txBody>
      </p:sp>
      <p:sp>
        <p:nvSpPr>
          <p:cNvPr id="148" name="Google Shape;148;p25"/>
          <p:cNvSpPr/>
          <p:nvPr/>
        </p:nvSpPr>
        <p:spPr>
          <a:xfrm rot="8321483">
            <a:off x="182630" y="926943"/>
            <a:ext cx="1682451" cy="480542"/>
          </a:xfrm>
          <a:custGeom>
            <a:avLst/>
            <a:gdLst/>
            <a:ahLst/>
            <a:cxnLst/>
            <a:rect l="l" t="t" r="r" b="b"/>
            <a:pathLst>
              <a:path w="7659384" h="1673412" extrusionOk="0">
                <a:moveTo>
                  <a:pt x="197437" y="0"/>
                </a:moveTo>
                <a:lnTo>
                  <a:pt x="7604587" y="0"/>
                </a:lnTo>
                <a:lnTo>
                  <a:pt x="7349060" y="196414"/>
                </a:lnTo>
                <a:lnTo>
                  <a:pt x="7659384" y="434947"/>
                </a:lnTo>
                <a:lnTo>
                  <a:pt x="7659384" y="462083"/>
                </a:lnTo>
                <a:lnTo>
                  <a:pt x="7349061" y="700616"/>
                </a:lnTo>
                <a:lnTo>
                  <a:pt x="7658358" y="938359"/>
                </a:lnTo>
                <a:lnTo>
                  <a:pt x="7349060" y="1176104"/>
                </a:lnTo>
                <a:lnTo>
                  <a:pt x="7659384" y="1414637"/>
                </a:lnTo>
                <a:lnTo>
                  <a:pt x="7659384" y="1441774"/>
                </a:lnTo>
                <a:lnTo>
                  <a:pt x="7358029" y="1673412"/>
                </a:lnTo>
                <a:lnTo>
                  <a:pt x="211955" y="1673412"/>
                </a:lnTo>
                <a:lnTo>
                  <a:pt x="327976" y="1584232"/>
                </a:lnTo>
                <a:lnTo>
                  <a:pt x="0" y="1332130"/>
                </a:lnTo>
                <a:lnTo>
                  <a:pt x="327975" y="1080030"/>
                </a:lnTo>
                <a:lnTo>
                  <a:pt x="18678" y="842286"/>
                </a:lnTo>
                <a:lnTo>
                  <a:pt x="327976" y="604542"/>
                </a:lnTo>
                <a:lnTo>
                  <a:pt x="0" y="352440"/>
                </a:lnTo>
                <a:lnTo>
                  <a:pt x="327975" y="100340"/>
                </a:lnTo>
                <a:close/>
              </a:path>
            </a:pathLst>
          </a:custGeom>
          <a:solidFill>
            <a:schemeClr val="lt1">
              <a:alpha val="50196"/>
            </a:schemeClr>
          </a:solidFill>
          <a:ln>
            <a:noFill/>
          </a:ln>
        </p:spPr>
        <p:txBody>
          <a:bodyPr spcFirstLastPara="1" wrap="square" lIns="245700" tIns="122825" rIns="245700" bIns="122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866935" y="263328"/>
            <a:ext cx="10433741" cy="13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-GB" sz="6000" dirty="0" err="1" smtClean="0">
                <a:solidFill>
                  <a:schemeClr val="bg1"/>
                </a:solidFill>
              </a:rPr>
              <a:t>Identifikasi</a:t>
            </a:r>
            <a:r>
              <a:rPr lang="en-GB" sz="6000" dirty="0" smtClean="0">
                <a:solidFill>
                  <a:schemeClr val="bg1"/>
                </a:solidFill>
              </a:rPr>
              <a:t> </a:t>
            </a:r>
            <a:r>
              <a:rPr lang="en-GB" sz="6000" dirty="0" err="1" smtClean="0">
                <a:solidFill>
                  <a:schemeClr val="bg1"/>
                </a:solidFill>
              </a:rPr>
              <a:t>Masalah</a:t>
            </a:r>
            <a:endParaRPr sz="6000" dirty="0">
              <a:solidFill>
                <a:schemeClr val="bg1"/>
              </a:solidFill>
            </a:endParaRPr>
          </a:p>
        </p:txBody>
      </p:sp>
      <p:sp>
        <p:nvSpPr>
          <p:cNvPr id="150" name="Google Shape;150;p25"/>
          <p:cNvSpPr/>
          <p:nvPr/>
        </p:nvSpPr>
        <p:spPr>
          <a:xfrm rot="8321483">
            <a:off x="10096129" y="5698936"/>
            <a:ext cx="1682451" cy="480542"/>
          </a:xfrm>
          <a:custGeom>
            <a:avLst/>
            <a:gdLst/>
            <a:ahLst/>
            <a:cxnLst/>
            <a:rect l="l" t="t" r="r" b="b"/>
            <a:pathLst>
              <a:path w="7659384" h="1673412" extrusionOk="0">
                <a:moveTo>
                  <a:pt x="197437" y="0"/>
                </a:moveTo>
                <a:lnTo>
                  <a:pt x="7604587" y="0"/>
                </a:lnTo>
                <a:lnTo>
                  <a:pt x="7349060" y="196414"/>
                </a:lnTo>
                <a:lnTo>
                  <a:pt x="7659384" y="434947"/>
                </a:lnTo>
                <a:lnTo>
                  <a:pt x="7659384" y="462083"/>
                </a:lnTo>
                <a:lnTo>
                  <a:pt x="7349061" y="700616"/>
                </a:lnTo>
                <a:lnTo>
                  <a:pt x="7658358" y="938359"/>
                </a:lnTo>
                <a:lnTo>
                  <a:pt x="7349060" y="1176104"/>
                </a:lnTo>
                <a:lnTo>
                  <a:pt x="7659384" y="1414637"/>
                </a:lnTo>
                <a:lnTo>
                  <a:pt x="7659384" y="1441774"/>
                </a:lnTo>
                <a:lnTo>
                  <a:pt x="7358029" y="1673412"/>
                </a:lnTo>
                <a:lnTo>
                  <a:pt x="211955" y="1673412"/>
                </a:lnTo>
                <a:lnTo>
                  <a:pt x="327976" y="1584232"/>
                </a:lnTo>
                <a:lnTo>
                  <a:pt x="0" y="1332130"/>
                </a:lnTo>
                <a:lnTo>
                  <a:pt x="327975" y="1080030"/>
                </a:lnTo>
                <a:lnTo>
                  <a:pt x="18678" y="842286"/>
                </a:lnTo>
                <a:lnTo>
                  <a:pt x="327976" y="604542"/>
                </a:lnTo>
                <a:lnTo>
                  <a:pt x="0" y="352440"/>
                </a:lnTo>
                <a:lnTo>
                  <a:pt x="327975" y="100340"/>
                </a:lnTo>
                <a:close/>
              </a:path>
            </a:pathLst>
          </a:custGeom>
          <a:solidFill>
            <a:schemeClr val="lt1">
              <a:alpha val="50196"/>
            </a:schemeClr>
          </a:solidFill>
          <a:ln>
            <a:noFill/>
          </a:ln>
        </p:spPr>
        <p:txBody>
          <a:bodyPr spcFirstLastPara="1" wrap="square" lIns="245700" tIns="122825" rIns="245700" bIns="122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 build="p"/>
      <p:bldP spid="14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39"/>
          <p:cNvSpPr txBox="1">
            <a:spLocks noGrp="1"/>
          </p:cNvSpPr>
          <p:nvPr>
            <p:ph type="body" idx="1"/>
          </p:nvPr>
        </p:nvSpPr>
        <p:spPr>
          <a:xfrm>
            <a:off x="618043" y="576036"/>
            <a:ext cx="8975901" cy="19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47675" lvl="1" indent="0" algn="l">
              <a:buNone/>
            </a:pPr>
            <a:r>
              <a:rPr lang="en-GB" sz="3600" dirty="0" err="1" smtClean="0"/>
              <a:t>Analisis</a:t>
            </a:r>
            <a:r>
              <a:rPr lang="en-GB" sz="3600" dirty="0" smtClean="0"/>
              <a:t> </a:t>
            </a:r>
            <a:r>
              <a:rPr lang="en-GB" sz="3600" dirty="0" err="1" smtClean="0"/>
              <a:t>Sistem</a:t>
            </a:r>
            <a:endParaRPr lang="en-GB" sz="3600" dirty="0"/>
          </a:p>
          <a:p>
            <a:pPr marL="447675" lvl="1" indent="0" algn="l">
              <a:buNone/>
            </a:pPr>
            <a:r>
              <a:rPr lang="en-GB" sz="2400" b="0" dirty="0" err="1" smtClean="0"/>
              <a:t>Untuk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mengatasi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masalah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tersebut</a:t>
            </a:r>
            <a:r>
              <a:rPr lang="en-GB" sz="2400" b="0" dirty="0" smtClean="0"/>
              <a:t>, </a:t>
            </a:r>
            <a:r>
              <a:rPr lang="en-GB" sz="2400" b="0" dirty="0" err="1" smtClean="0"/>
              <a:t>maka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solusi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masalah</a:t>
            </a:r>
            <a:r>
              <a:rPr lang="en-GB" sz="2400" b="0" dirty="0" smtClean="0"/>
              <a:t> yang </a:t>
            </a:r>
            <a:r>
              <a:rPr lang="en-GB" sz="2400" b="0" dirty="0" err="1" smtClean="0"/>
              <a:t>tepat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adalah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mengembangkan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sistem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informasi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berbasis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komputer</a:t>
            </a:r>
            <a:r>
              <a:rPr lang="en-GB" sz="2400" b="0" dirty="0" smtClean="0"/>
              <a:t> yang </a:t>
            </a:r>
            <a:r>
              <a:rPr lang="en-GB" sz="2400" b="0" dirty="0" err="1" smtClean="0"/>
              <a:t>dapat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membantu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pengolahan</a:t>
            </a:r>
            <a:r>
              <a:rPr lang="en-GB" sz="2400" b="0" dirty="0" smtClean="0"/>
              <a:t> data </a:t>
            </a:r>
            <a:r>
              <a:rPr lang="en-GB" sz="2400" b="0" dirty="0" err="1" smtClean="0"/>
              <a:t>dengan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memberikann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kemudahan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dan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keakuratan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informasi</a:t>
            </a:r>
            <a:r>
              <a:rPr lang="en-GB" sz="2400" b="0" dirty="0" smtClean="0"/>
              <a:t> (</a:t>
            </a:r>
            <a:r>
              <a:rPr lang="en-GB" sz="2400" b="0" dirty="0" err="1" smtClean="0"/>
              <a:t>dengan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klik</a:t>
            </a:r>
            <a:r>
              <a:rPr lang="en-GB" sz="2400" b="0" dirty="0" smtClean="0"/>
              <a:t> link data/</a:t>
            </a:r>
            <a:r>
              <a:rPr lang="en-GB" sz="2400" b="0" dirty="0" err="1" smtClean="0"/>
              <a:t>laporan</a:t>
            </a:r>
            <a:r>
              <a:rPr lang="en-GB" sz="2400" b="0" dirty="0" smtClean="0"/>
              <a:t> yang </a:t>
            </a:r>
            <a:r>
              <a:rPr lang="en-GB" sz="2400" b="0" dirty="0" err="1" smtClean="0"/>
              <a:t>ingin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dibuka</a:t>
            </a:r>
            <a:r>
              <a:rPr lang="en-GB" sz="2400" b="0" dirty="0" smtClean="0"/>
              <a:t>, </a:t>
            </a:r>
            <a:r>
              <a:rPr lang="en-GB" sz="2400" b="0" dirty="0" err="1" smtClean="0"/>
              <a:t>sehingga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memudahkan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akses</a:t>
            </a:r>
            <a:r>
              <a:rPr lang="en-GB" sz="2400" b="0" dirty="0" smtClean="0"/>
              <a:t> data/</a:t>
            </a:r>
            <a:r>
              <a:rPr lang="en-GB" sz="2400" b="0" dirty="0" err="1" smtClean="0"/>
              <a:t>laporan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oleh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pihak</a:t>
            </a:r>
            <a:r>
              <a:rPr lang="en-GB" sz="2400" b="0" dirty="0" smtClean="0"/>
              <a:t> </a:t>
            </a:r>
            <a:r>
              <a:rPr lang="en-GB" sz="2400" b="0" dirty="0" err="1" smtClean="0"/>
              <a:t>manajerial</a:t>
            </a:r>
            <a:r>
              <a:rPr lang="en-GB" sz="2400" b="0" dirty="0" smtClean="0"/>
              <a:t>). </a:t>
            </a:r>
            <a:endParaRPr lang="en-GB" sz="2400" b="0" dirty="0"/>
          </a:p>
        </p:txBody>
      </p:sp>
      <p:sp>
        <p:nvSpPr>
          <p:cNvPr id="655" name="Google Shape;655;p39"/>
          <p:cNvSpPr/>
          <p:nvPr/>
        </p:nvSpPr>
        <p:spPr>
          <a:xfrm>
            <a:off x="9047612" y="451427"/>
            <a:ext cx="2897646" cy="1595088"/>
          </a:xfrm>
          <a:custGeom>
            <a:avLst/>
            <a:gdLst/>
            <a:ahLst/>
            <a:cxnLst/>
            <a:rect l="l" t="t" r="r" b="b"/>
            <a:pathLst>
              <a:path w="411003" h="342049" extrusionOk="0">
                <a:moveTo>
                  <a:pt x="255937" y="280518"/>
                </a:moveTo>
                <a:lnTo>
                  <a:pt x="258032" y="304425"/>
                </a:lnTo>
                <a:cubicBezTo>
                  <a:pt x="270415" y="304902"/>
                  <a:pt x="282035" y="305187"/>
                  <a:pt x="293656" y="305759"/>
                </a:cubicBezTo>
                <a:cubicBezTo>
                  <a:pt x="302609" y="306330"/>
                  <a:pt x="312706" y="306997"/>
                  <a:pt x="313182" y="318999"/>
                </a:cubicBezTo>
                <a:cubicBezTo>
                  <a:pt x="312820" y="330505"/>
                  <a:pt x="303362" y="339630"/>
                  <a:pt x="291846" y="339573"/>
                </a:cubicBezTo>
                <a:cubicBezTo>
                  <a:pt x="243745" y="340620"/>
                  <a:pt x="195548" y="341287"/>
                  <a:pt x="147447" y="342049"/>
                </a:cubicBezTo>
                <a:cubicBezTo>
                  <a:pt x="135922" y="342049"/>
                  <a:pt x="128397" y="335382"/>
                  <a:pt x="119825" y="326428"/>
                </a:cubicBezTo>
                <a:cubicBezTo>
                  <a:pt x="135636" y="305092"/>
                  <a:pt x="160592" y="316903"/>
                  <a:pt x="180308" y="306521"/>
                </a:cubicBezTo>
                <a:lnTo>
                  <a:pt x="174784" y="279946"/>
                </a:lnTo>
                <a:cubicBezTo>
                  <a:pt x="164116" y="279946"/>
                  <a:pt x="153924" y="279089"/>
                  <a:pt x="143923" y="279946"/>
                </a:cubicBezTo>
                <a:cubicBezTo>
                  <a:pt x="112995" y="282804"/>
                  <a:pt x="82077" y="285976"/>
                  <a:pt x="51149" y="289471"/>
                </a:cubicBezTo>
                <a:cubicBezTo>
                  <a:pt x="29051" y="292043"/>
                  <a:pt x="17526" y="285756"/>
                  <a:pt x="15907" y="263468"/>
                </a:cubicBezTo>
                <a:cubicBezTo>
                  <a:pt x="11335" y="202984"/>
                  <a:pt x="-1810" y="143262"/>
                  <a:pt x="476" y="82493"/>
                </a:cubicBezTo>
                <a:cubicBezTo>
                  <a:pt x="953" y="69253"/>
                  <a:pt x="0" y="55918"/>
                  <a:pt x="0" y="42583"/>
                </a:cubicBezTo>
                <a:cubicBezTo>
                  <a:pt x="0" y="20580"/>
                  <a:pt x="10858" y="8484"/>
                  <a:pt x="33433" y="7626"/>
                </a:cubicBezTo>
                <a:cubicBezTo>
                  <a:pt x="60770" y="6483"/>
                  <a:pt x="88202" y="6198"/>
                  <a:pt x="115633" y="6198"/>
                </a:cubicBezTo>
                <a:cubicBezTo>
                  <a:pt x="166021" y="6198"/>
                  <a:pt x="216313" y="7626"/>
                  <a:pt x="266700" y="6960"/>
                </a:cubicBezTo>
                <a:cubicBezTo>
                  <a:pt x="294037" y="6960"/>
                  <a:pt x="321278" y="3340"/>
                  <a:pt x="348615" y="768"/>
                </a:cubicBezTo>
                <a:cubicBezTo>
                  <a:pt x="380238" y="-2184"/>
                  <a:pt x="387763" y="2292"/>
                  <a:pt x="395669" y="33439"/>
                </a:cubicBezTo>
                <a:cubicBezTo>
                  <a:pt x="398250" y="45057"/>
                  <a:pt x="399783" y="56884"/>
                  <a:pt x="400241" y="68777"/>
                </a:cubicBezTo>
                <a:cubicBezTo>
                  <a:pt x="404050" y="127832"/>
                  <a:pt x="407575" y="186954"/>
                  <a:pt x="410813" y="246132"/>
                </a:cubicBezTo>
                <a:cubicBezTo>
                  <a:pt x="411956" y="267849"/>
                  <a:pt x="408432" y="273088"/>
                  <a:pt x="386715" y="274707"/>
                </a:cubicBezTo>
                <a:cubicBezTo>
                  <a:pt x="351377" y="277374"/>
                  <a:pt x="315849" y="278041"/>
                  <a:pt x="280321" y="279565"/>
                </a:cubicBezTo>
                <a:close/>
                <a:moveTo>
                  <a:pt x="40386" y="264706"/>
                </a:moveTo>
                <a:cubicBezTo>
                  <a:pt x="155353" y="248990"/>
                  <a:pt x="267176" y="248609"/>
                  <a:pt x="379381" y="247561"/>
                </a:cubicBezTo>
                <a:cubicBezTo>
                  <a:pt x="379781" y="244113"/>
                  <a:pt x="379781" y="240627"/>
                  <a:pt x="379381" y="237179"/>
                </a:cubicBezTo>
                <a:cubicBezTo>
                  <a:pt x="372542" y="207594"/>
                  <a:pt x="369656" y="177229"/>
                  <a:pt x="370808" y="146882"/>
                </a:cubicBezTo>
                <a:cubicBezTo>
                  <a:pt x="372056" y="108353"/>
                  <a:pt x="368856" y="69808"/>
                  <a:pt x="361283" y="32010"/>
                </a:cubicBezTo>
                <a:lnTo>
                  <a:pt x="27908" y="38868"/>
                </a:lnTo>
                <a:cubicBezTo>
                  <a:pt x="23813" y="115735"/>
                  <a:pt x="31528" y="189459"/>
                  <a:pt x="40386" y="26470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4"/>
          <p:cNvSpPr txBox="1">
            <a:spLocks noGrp="1"/>
          </p:cNvSpPr>
          <p:nvPr>
            <p:ph type="title" idx="2"/>
          </p:nvPr>
        </p:nvSpPr>
        <p:spPr>
          <a:xfrm>
            <a:off x="1458050" y="757186"/>
            <a:ext cx="10040893" cy="8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 sz="3200" dirty="0" err="1" smtClean="0"/>
              <a:t>Ananlisis</a:t>
            </a:r>
            <a:r>
              <a:rPr lang="en-GB" sz="3200" dirty="0" smtClean="0"/>
              <a:t> </a:t>
            </a:r>
            <a:r>
              <a:rPr lang="en-GB" sz="3200" dirty="0" err="1" smtClean="0"/>
              <a:t>Kebutuhan</a:t>
            </a:r>
            <a:r>
              <a:rPr lang="en-GB" sz="3200" dirty="0" smtClean="0"/>
              <a:t> </a:t>
            </a:r>
            <a:endParaRPr sz="3200" dirty="0"/>
          </a:p>
        </p:txBody>
      </p:sp>
      <p:sp>
        <p:nvSpPr>
          <p:cNvPr id="280" name="Google Shape;280;p34"/>
          <p:cNvSpPr txBox="1">
            <a:spLocks noGrp="1"/>
          </p:cNvSpPr>
          <p:nvPr>
            <p:ph type="body" idx="6"/>
          </p:nvPr>
        </p:nvSpPr>
        <p:spPr>
          <a:xfrm>
            <a:off x="928913" y="1823918"/>
            <a:ext cx="10363201" cy="687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endParaRPr lang="en-GB" dirty="0" smtClean="0"/>
          </a:p>
          <a:p>
            <a:endParaRPr lang="en-GB" dirty="0"/>
          </a:p>
          <a:p>
            <a:pPr indent="-457200"/>
            <a:endParaRPr lang="en-GB" dirty="0" smtClean="0"/>
          </a:p>
          <a:p>
            <a:pPr indent="-457200"/>
            <a:endParaRPr lang="en-GB" sz="2400" dirty="0" smtClean="0"/>
          </a:p>
          <a:p>
            <a:pPr indent="-457200"/>
            <a:endParaRPr lang="en-GB" sz="2400" dirty="0"/>
          </a:p>
          <a:p>
            <a:pPr indent="-457200"/>
            <a:endParaRPr lang="en-GB" sz="2400" dirty="0" smtClean="0"/>
          </a:p>
          <a:p>
            <a:pPr indent="-457200"/>
            <a:endParaRPr lang="en-GB" sz="2400" dirty="0"/>
          </a:p>
          <a:p>
            <a:pPr indent="-457200"/>
            <a:endParaRPr lang="en-GB" sz="2400" dirty="0" smtClean="0"/>
          </a:p>
          <a:p>
            <a:pPr indent="-457200"/>
            <a:endParaRPr lang="en-GB" sz="2400" dirty="0"/>
          </a:p>
          <a:p>
            <a:pPr indent="-457200"/>
            <a:endParaRPr lang="en-GB" sz="2400" dirty="0" smtClean="0"/>
          </a:p>
          <a:p>
            <a:pPr indent="-457200"/>
            <a:endParaRPr lang="en-GB" sz="2400" dirty="0"/>
          </a:p>
          <a:p>
            <a:pPr indent="-457200"/>
            <a:endParaRPr lang="en-GB" sz="2400" dirty="0" smtClean="0"/>
          </a:p>
          <a:p>
            <a:pPr indent="-457200"/>
            <a:endParaRPr lang="en-GB" sz="2400" dirty="0" smtClean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 smtClean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 smtClean="0"/>
          </a:p>
          <a:p>
            <a:pPr marL="0" lvl="0" indent="0">
              <a:buSzPts val="1400"/>
              <a:buNone/>
            </a:pPr>
            <a:endParaRPr lang="en-GB" sz="2400" dirty="0" smtClean="0"/>
          </a:p>
          <a:p>
            <a:pPr marL="0" lvl="0" indent="0">
              <a:buSzPts val="1400"/>
              <a:buNone/>
            </a:pPr>
            <a:endParaRPr lang="en-GB" sz="2400" dirty="0"/>
          </a:p>
          <a:p>
            <a:pPr marL="0" lvl="0" indent="0">
              <a:buSzPts val="1400"/>
              <a:buNone/>
            </a:pPr>
            <a:endParaRPr lang="en-GB" sz="2400" dirty="0" smtClean="0"/>
          </a:p>
          <a:p>
            <a:pPr marL="0" lvl="0" indent="0">
              <a:buSzPts val="1400"/>
              <a:buNone/>
            </a:pPr>
            <a:endParaRPr lang="en-GB" sz="2400" dirty="0"/>
          </a:p>
          <a:p>
            <a:pPr marL="0" lvl="0" indent="0">
              <a:buSzPts val="1400"/>
              <a:buNone/>
            </a:pPr>
            <a:endParaRPr lang="en-GB" sz="2400" dirty="0" smtClean="0"/>
          </a:p>
          <a:p>
            <a:pPr marL="0" lvl="0" indent="0">
              <a:buSzPts val="1400"/>
              <a:buNone/>
            </a:pPr>
            <a:endParaRPr lang="en-GB" sz="2400" dirty="0"/>
          </a:p>
          <a:p>
            <a:pPr marL="0" lvl="0" indent="0">
              <a:buSzPts val="1400"/>
              <a:buNone/>
            </a:pPr>
            <a:endParaRPr lang="en-GB" sz="2400" dirty="0" smtClean="0"/>
          </a:p>
          <a:p>
            <a:pPr marL="0" lvl="0" indent="0">
              <a:buSzPts val="1400"/>
              <a:buNone/>
            </a:pPr>
            <a:endParaRPr lang="en-GB" sz="2400" dirty="0"/>
          </a:p>
          <a:p>
            <a:pPr marL="0" lvl="0" indent="0">
              <a:buSzPts val="1400"/>
              <a:buNone/>
            </a:pPr>
            <a:endParaRPr lang="en-GB" sz="2400" dirty="0" smtClean="0"/>
          </a:p>
          <a:p>
            <a:pPr marL="0" lvl="0" indent="0">
              <a:buSzPts val="1400"/>
              <a:buNone/>
            </a:pPr>
            <a:endParaRPr lang="en-GB" sz="2400" dirty="0"/>
          </a:p>
          <a:p>
            <a:pPr marL="0" lvl="0" indent="0">
              <a:buSzPts val="1400"/>
              <a:buNone/>
            </a:pPr>
            <a:endParaRPr lang="en-GB" sz="2400" dirty="0" smtClean="0"/>
          </a:p>
          <a:p>
            <a:pPr marL="342900" indent="-342900">
              <a:buSzPts val="1400"/>
            </a:pPr>
            <a:r>
              <a:rPr lang="en-GB" sz="2400" dirty="0" err="1" smtClean="0"/>
              <a:t>Mengidentifikasi</a:t>
            </a:r>
            <a:r>
              <a:rPr lang="en-GB" sz="2400" dirty="0" smtClean="0"/>
              <a:t> </a:t>
            </a:r>
            <a:r>
              <a:rPr lang="en-GB" sz="2400" dirty="0"/>
              <a:t>data </a:t>
            </a:r>
            <a:r>
              <a:rPr lang="en-GB" sz="2400" dirty="0" err="1"/>
              <a:t>apa</a:t>
            </a:r>
            <a:r>
              <a:rPr lang="en-GB" sz="2400" dirty="0"/>
              <a:t> </a:t>
            </a:r>
            <a:r>
              <a:rPr lang="en-GB" sz="2400" dirty="0" err="1"/>
              <a:t>dan</a:t>
            </a:r>
            <a:r>
              <a:rPr lang="en-GB" sz="2400" dirty="0"/>
              <a:t> proses </a:t>
            </a:r>
            <a:r>
              <a:rPr lang="en-GB" sz="2400" dirty="0" err="1"/>
              <a:t>apa</a:t>
            </a:r>
            <a:r>
              <a:rPr lang="en-GB" sz="2400" dirty="0"/>
              <a:t> yang </a:t>
            </a:r>
            <a:r>
              <a:rPr lang="en-GB" sz="2400" dirty="0" err="1"/>
              <a:t>dibutuhkan</a:t>
            </a:r>
            <a:r>
              <a:rPr lang="en-GB" sz="2400" dirty="0"/>
              <a:t> </a:t>
            </a:r>
            <a:r>
              <a:rPr lang="en-GB" sz="2400" dirty="0" err="1"/>
              <a:t>pada</a:t>
            </a:r>
            <a:r>
              <a:rPr lang="en-GB" sz="2400" dirty="0"/>
              <a:t> </a:t>
            </a:r>
            <a:r>
              <a:rPr lang="en-GB" sz="2400" dirty="0" err="1" smtClean="0"/>
              <a:t>sistem</a:t>
            </a:r>
            <a:r>
              <a:rPr lang="en-GB" sz="2400" dirty="0" smtClean="0"/>
              <a:t> </a:t>
            </a:r>
            <a:r>
              <a:rPr lang="en-GB" sz="2400" dirty="0" err="1" smtClean="0"/>
              <a:t>baru</a:t>
            </a:r>
            <a:r>
              <a:rPr lang="en-GB" sz="2400" dirty="0"/>
              <a:t>.</a:t>
            </a:r>
            <a:endParaRPr sz="2400" dirty="0"/>
          </a:p>
        </p:txBody>
      </p:sp>
      <p:sp>
        <p:nvSpPr>
          <p:cNvPr id="281" name="Google Shape;281;p34"/>
          <p:cNvSpPr txBox="1">
            <a:spLocks noGrp="1"/>
          </p:cNvSpPr>
          <p:nvPr>
            <p:ph type="body" idx="1"/>
          </p:nvPr>
        </p:nvSpPr>
        <p:spPr>
          <a:xfrm>
            <a:off x="1190170" y="2467429"/>
            <a:ext cx="10101943" cy="2423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101600" lvl="0" indent="0" algn="just">
              <a:buNone/>
            </a:pPr>
            <a:r>
              <a:rPr lang="en-GB" dirty="0" err="1" smtClean="0"/>
              <a:t>Analisis</a:t>
            </a:r>
            <a:r>
              <a:rPr lang="en-GB" dirty="0" smtClean="0"/>
              <a:t> </a:t>
            </a:r>
            <a:r>
              <a:rPr lang="en-GB" dirty="0" err="1" smtClean="0"/>
              <a:t>kebutuhan</a:t>
            </a:r>
            <a:r>
              <a:rPr lang="en-GB" dirty="0" smtClean="0"/>
              <a:t> </a:t>
            </a:r>
            <a:r>
              <a:rPr lang="en-GB" dirty="0" err="1" smtClean="0"/>
              <a:t>pengembangan</a:t>
            </a:r>
            <a:r>
              <a:rPr lang="en-GB" dirty="0" smtClean="0"/>
              <a:t> </a:t>
            </a:r>
            <a:r>
              <a:rPr lang="en-GB" dirty="0" err="1" smtClean="0"/>
              <a:t>sistem</a:t>
            </a:r>
            <a:r>
              <a:rPr lang="en-GB" dirty="0" smtClean="0"/>
              <a:t> </a:t>
            </a:r>
            <a:r>
              <a:rPr lang="en-GB" dirty="0" err="1" smtClean="0"/>
              <a:t>informasi</a:t>
            </a:r>
            <a:r>
              <a:rPr lang="en-GB" dirty="0" smtClean="0"/>
              <a:t> </a:t>
            </a:r>
            <a:r>
              <a:rPr lang="en-GB" dirty="0" err="1" smtClean="0"/>
              <a:t>pada</a:t>
            </a:r>
            <a:r>
              <a:rPr lang="en-GB" dirty="0" smtClean="0"/>
              <a:t> </a:t>
            </a:r>
            <a:r>
              <a:rPr lang="en-GB" dirty="0" err="1" smtClean="0"/>
              <a:t>tahap</a:t>
            </a:r>
            <a:r>
              <a:rPr lang="en-GB" dirty="0" smtClean="0"/>
              <a:t> </a:t>
            </a:r>
            <a:r>
              <a:rPr lang="en-GB" dirty="0" err="1" smtClean="0"/>
              <a:t>ini</a:t>
            </a:r>
            <a:r>
              <a:rPr lang="en-GB" dirty="0" smtClean="0"/>
              <a:t> </a:t>
            </a:r>
            <a:r>
              <a:rPr lang="en-GB" dirty="0" err="1" smtClean="0"/>
              <a:t>dilakukan</a:t>
            </a:r>
            <a:r>
              <a:rPr lang="en-GB" dirty="0" smtClean="0"/>
              <a:t> </a:t>
            </a:r>
            <a:r>
              <a:rPr lang="en-GB" dirty="0" err="1" smtClean="0"/>
              <a:t>dengan</a:t>
            </a:r>
            <a:r>
              <a:rPr lang="en-GB" dirty="0" smtClean="0"/>
              <a:t> </a:t>
            </a:r>
            <a:r>
              <a:rPr lang="en-GB" dirty="0" err="1" smtClean="0"/>
              <a:t>mengumpulkan</a:t>
            </a:r>
            <a:r>
              <a:rPr lang="en-GB" dirty="0" smtClean="0"/>
              <a:t> </a:t>
            </a:r>
            <a:r>
              <a:rPr lang="en-GB" dirty="0" err="1" smtClean="0"/>
              <a:t>dan</a:t>
            </a:r>
            <a:r>
              <a:rPr lang="en-GB" dirty="0" smtClean="0"/>
              <a:t>  </a:t>
            </a:r>
            <a:r>
              <a:rPr lang="en-GB" dirty="0" err="1" smtClean="0"/>
              <a:t>menganalisis</a:t>
            </a:r>
            <a:r>
              <a:rPr lang="en-GB" dirty="0" smtClean="0"/>
              <a:t> </a:t>
            </a:r>
            <a:r>
              <a:rPr lang="en-GB" dirty="0" err="1" smtClean="0"/>
              <a:t>formulir</a:t>
            </a:r>
            <a:r>
              <a:rPr lang="en-GB" dirty="0" smtClean="0"/>
              <a:t> yang </a:t>
            </a:r>
            <a:r>
              <a:rPr lang="en-GB" dirty="0" err="1" smtClean="0"/>
              <a:t>digunakan</a:t>
            </a:r>
            <a:r>
              <a:rPr lang="en-GB" dirty="0" smtClean="0"/>
              <a:t>, </a:t>
            </a:r>
            <a:r>
              <a:rPr lang="en-GB" dirty="0" err="1" smtClean="0"/>
              <a:t>menganalisis</a:t>
            </a:r>
            <a:r>
              <a:rPr lang="en-GB" dirty="0" smtClean="0"/>
              <a:t> data yang </a:t>
            </a:r>
            <a:r>
              <a:rPr lang="en-GB" dirty="0" err="1" smtClean="0"/>
              <a:t>dibutuhkan</a:t>
            </a:r>
            <a:r>
              <a:rPr lang="en-GB" dirty="0" smtClean="0"/>
              <a:t> </a:t>
            </a:r>
            <a:r>
              <a:rPr lang="en-GB" dirty="0" err="1" smtClean="0"/>
              <a:t>dalam</a:t>
            </a:r>
            <a:r>
              <a:rPr lang="en-GB" dirty="0" smtClean="0"/>
              <a:t> </a:t>
            </a:r>
            <a:r>
              <a:rPr lang="en-GB" dirty="0" err="1" smtClean="0"/>
              <a:t>laporan</a:t>
            </a:r>
            <a:r>
              <a:rPr lang="en-GB" dirty="0" smtClean="0"/>
              <a:t>, </a:t>
            </a:r>
            <a:r>
              <a:rPr lang="en-GB" dirty="0" err="1" smtClean="0"/>
              <a:t>mengidentifikasi</a:t>
            </a:r>
            <a:r>
              <a:rPr lang="en-GB" dirty="0" smtClean="0"/>
              <a:t> </a:t>
            </a:r>
            <a:r>
              <a:rPr lang="en-GB" dirty="0" err="1" smtClean="0"/>
              <a:t>kebutuhan</a:t>
            </a:r>
            <a:r>
              <a:rPr lang="en-GB" dirty="0" smtClean="0"/>
              <a:t> </a:t>
            </a:r>
            <a:r>
              <a:rPr lang="en-GB" dirty="0" err="1" smtClean="0"/>
              <a:t>pengguna</a:t>
            </a:r>
            <a:r>
              <a:rPr lang="en-GB" dirty="0" smtClean="0"/>
              <a:t> yang </a:t>
            </a:r>
            <a:r>
              <a:rPr lang="en-GB" dirty="0" err="1" smtClean="0"/>
              <a:t>berdasarkan</a:t>
            </a:r>
            <a:r>
              <a:rPr lang="en-GB" dirty="0" smtClean="0"/>
              <a:t> </a:t>
            </a:r>
            <a:r>
              <a:rPr lang="en-GB" dirty="0" err="1" smtClean="0"/>
              <a:t>pada</a:t>
            </a:r>
            <a:r>
              <a:rPr lang="en-GB" dirty="0" smtClean="0"/>
              <a:t> </a:t>
            </a:r>
            <a:r>
              <a:rPr lang="en-GB" dirty="0" err="1" smtClean="0"/>
              <a:t>masalah</a:t>
            </a:r>
            <a:r>
              <a:rPr lang="en-GB" dirty="0" smtClean="0"/>
              <a:t> yang </a:t>
            </a:r>
            <a:r>
              <a:rPr lang="en-GB" dirty="0" err="1" smtClean="0"/>
              <a:t>dihadapi</a:t>
            </a:r>
            <a:r>
              <a:rPr lang="en-GB" dirty="0" smtClean="0"/>
              <a:t> </a:t>
            </a:r>
            <a:r>
              <a:rPr lang="en-GB" dirty="0" err="1" smtClean="0"/>
              <a:t>dan</a:t>
            </a:r>
            <a:r>
              <a:rPr lang="en-GB" dirty="0" smtClean="0"/>
              <a:t> </a:t>
            </a:r>
            <a:r>
              <a:rPr lang="en-GB" dirty="0" err="1" smtClean="0"/>
              <a:t>penyebab</a:t>
            </a:r>
            <a:r>
              <a:rPr lang="en-GB" dirty="0" smtClean="0"/>
              <a:t> </a:t>
            </a:r>
            <a:r>
              <a:rPr lang="en-GB" dirty="0" err="1" smtClean="0"/>
              <a:t>masalah</a:t>
            </a:r>
            <a:r>
              <a:rPr lang="en-GB" dirty="0" smtClean="0"/>
              <a:t> </a:t>
            </a:r>
            <a:r>
              <a:rPr lang="en-GB" dirty="0" err="1" smtClean="0"/>
              <a:t>serta</a:t>
            </a:r>
            <a:r>
              <a:rPr lang="en-GB" dirty="0" smtClean="0"/>
              <a:t> </a:t>
            </a:r>
            <a:r>
              <a:rPr lang="en-GB" dirty="0" err="1" smtClean="0"/>
              <a:t>akibat</a:t>
            </a:r>
            <a:r>
              <a:rPr lang="en-GB" dirty="0" smtClean="0"/>
              <a:t> yang </a:t>
            </a:r>
            <a:r>
              <a:rPr lang="en-GB" dirty="0" err="1" smtClean="0"/>
              <a:t>ditimbulkan</a:t>
            </a:r>
            <a:r>
              <a:rPr lang="en-GB" dirty="0" smtClean="0"/>
              <a:t> </a:t>
            </a:r>
            <a:r>
              <a:rPr lang="en-GB" dirty="0" err="1" smtClean="0"/>
              <a:t>terhadap</a:t>
            </a:r>
            <a:r>
              <a:rPr lang="en-GB" dirty="0" smtClean="0"/>
              <a:t> </a:t>
            </a:r>
            <a:r>
              <a:rPr lang="en-GB" dirty="0" err="1" smtClean="0"/>
              <a:t>pelayanan</a:t>
            </a:r>
            <a:r>
              <a:rPr lang="en-GB" dirty="0" smtClean="0"/>
              <a:t> </a:t>
            </a:r>
            <a:r>
              <a:rPr lang="en-GB" dirty="0" err="1" smtClean="0"/>
              <a:t>rawat</a:t>
            </a:r>
            <a:r>
              <a:rPr lang="en-GB" dirty="0" smtClean="0"/>
              <a:t> </a:t>
            </a:r>
            <a:r>
              <a:rPr lang="en-GB" dirty="0" err="1" smtClean="0"/>
              <a:t>jalan</a:t>
            </a:r>
            <a:r>
              <a:rPr lang="en-GB" dirty="0" smtClean="0"/>
              <a:t>. </a:t>
            </a:r>
            <a:r>
              <a:rPr lang="en-GB" dirty="0" err="1" smtClean="0"/>
              <a:t>Rekomendasi</a:t>
            </a:r>
            <a:r>
              <a:rPr lang="en-GB" dirty="0" smtClean="0"/>
              <a:t> </a:t>
            </a:r>
            <a:r>
              <a:rPr lang="en-GB" dirty="0" err="1" smtClean="0"/>
              <a:t>ataupun</a:t>
            </a:r>
            <a:r>
              <a:rPr lang="en-GB" dirty="0" smtClean="0"/>
              <a:t> </a:t>
            </a:r>
            <a:r>
              <a:rPr lang="en-GB" dirty="0" err="1" smtClean="0"/>
              <a:t>solusi</a:t>
            </a:r>
            <a:r>
              <a:rPr lang="en-GB" dirty="0" smtClean="0"/>
              <a:t> </a:t>
            </a:r>
            <a:r>
              <a:rPr lang="en-GB" dirty="0" err="1" smtClean="0"/>
              <a:t>sistem</a:t>
            </a:r>
            <a:r>
              <a:rPr lang="en-GB" dirty="0" smtClean="0"/>
              <a:t> </a:t>
            </a:r>
            <a:r>
              <a:rPr lang="en-GB" dirty="0" err="1" smtClean="0"/>
              <a:t>diberikan</a:t>
            </a:r>
            <a:r>
              <a:rPr lang="en-GB" dirty="0" smtClean="0"/>
              <a:t> </a:t>
            </a:r>
            <a:r>
              <a:rPr lang="en-GB" dirty="0" err="1" smtClean="0"/>
              <a:t>dalam</a:t>
            </a:r>
            <a:r>
              <a:rPr lang="en-GB" dirty="0" smtClean="0"/>
              <a:t> </a:t>
            </a:r>
            <a:r>
              <a:rPr lang="en-GB" dirty="0" err="1" smtClean="0"/>
              <a:t>memenuhi</a:t>
            </a:r>
            <a:r>
              <a:rPr lang="en-GB" dirty="0" smtClean="0"/>
              <a:t> </a:t>
            </a:r>
            <a:r>
              <a:rPr lang="en-GB" dirty="0" err="1" smtClean="0"/>
              <a:t>kebutuhan</a:t>
            </a:r>
            <a:r>
              <a:rPr lang="en-GB" dirty="0" smtClean="0"/>
              <a:t> </a:t>
            </a:r>
            <a:r>
              <a:rPr lang="en-GB" dirty="0" err="1" smtClean="0"/>
              <a:t>sistem</a:t>
            </a:r>
            <a:r>
              <a:rPr lang="en-GB" dirty="0" smtClean="0"/>
              <a:t> yang </a:t>
            </a:r>
            <a:r>
              <a:rPr lang="en-GB" dirty="0" err="1" smtClean="0"/>
              <a:t>mampu</a:t>
            </a:r>
            <a:r>
              <a:rPr lang="en-GB" dirty="0" smtClean="0"/>
              <a:t> </a:t>
            </a:r>
            <a:r>
              <a:rPr lang="en-GB" dirty="0" err="1" smtClean="0"/>
              <a:t>mendukung</a:t>
            </a:r>
            <a:r>
              <a:rPr lang="en-GB" dirty="0" smtClean="0"/>
              <a:t> </a:t>
            </a:r>
            <a:r>
              <a:rPr lang="en-GB" dirty="0" err="1" smtClean="0"/>
              <a:t>kebutuhan</a:t>
            </a:r>
            <a:r>
              <a:rPr lang="en-GB" dirty="0" smtClean="0"/>
              <a:t> </a:t>
            </a:r>
            <a:r>
              <a:rPr lang="en-GB" dirty="0" err="1" smtClean="0"/>
              <a:t>pengguna</a:t>
            </a:r>
            <a:r>
              <a:rPr lang="en-GB" dirty="0" smtClean="0"/>
              <a:t> </a:t>
            </a:r>
            <a:r>
              <a:rPr lang="en-GB" dirty="0" err="1" smtClean="0"/>
              <a:t>terhadap</a:t>
            </a:r>
            <a:r>
              <a:rPr lang="en-GB" dirty="0" smtClean="0"/>
              <a:t> </a:t>
            </a:r>
            <a:r>
              <a:rPr lang="en-GB" dirty="0" err="1" smtClean="0"/>
              <a:t>pengembangan</a:t>
            </a:r>
            <a:r>
              <a:rPr lang="en-GB" dirty="0" smtClean="0"/>
              <a:t> </a:t>
            </a:r>
            <a:r>
              <a:rPr lang="en-GB" dirty="0" err="1" smtClean="0"/>
              <a:t>sistem</a:t>
            </a:r>
            <a:r>
              <a:rPr lang="en-GB" dirty="0" smtClean="0"/>
              <a:t> </a:t>
            </a:r>
            <a:r>
              <a:rPr lang="en-GB" dirty="0" err="1" smtClean="0"/>
              <a:t>informasi</a:t>
            </a:r>
            <a:r>
              <a:rPr lang="en-GB" dirty="0" smtClean="0"/>
              <a:t> </a:t>
            </a:r>
            <a:r>
              <a:rPr lang="en-GB" dirty="0" err="1" smtClean="0"/>
              <a:t>rawat</a:t>
            </a:r>
            <a:r>
              <a:rPr lang="en-GB" dirty="0" smtClean="0"/>
              <a:t> </a:t>
            </a:r>
            <a:r>
              <a:rPr lang="en-GB" dirty="0" err="1" smtClean="0"/>
              <a:t>jalan</a:t>
            </a:r>
            <a:r>
              <a:rPr lang="en-GB" dirty="0" smtClean="0"/>
              <a:t>. 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8" grpId="0"/>
      <p:bldP spid="281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5"/>
          <p:cNvSpPr txBox="1">
            <a:spLocks noGrp="1"/>
          </p:cNvSpPr>
          <p:nvPr>
            <p:ph type="title"/>
          </p:nvPr>
        </p:nvSpPr>
        <p:spPr>
          <a:xfrm>
            <a:off x="1407886" y="610454"/>
            <a:ext cx="9085943" cy="101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1"/>
            <a:r>
              <a:rPr lang="en-GB" sz="2400" dirty="0" err="1">
                <a:solidFill>
                  <a:schemeClr val="bg1"/>
                </a:solidFill>
              </a:rPr>
              <a:t>Menentukan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kebutuhan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fungsional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dan</a:t>
            </a:r>
            <a:r>
              <a:rPr lang="en-GB" sz="2400" dirty="0">
                <a:solidFill>
                  <a:schemeClr val="bg1"/>
                </a:solidFill>
              </a:rPr>
              <a:t> non-</a:t>
            </a:r>
            <a:r>
              <a:rPr lang="en-GB" sz="2400" dirty="0" err="1">
                <a:solidFill>
                  <a:schemeClr val="bg1"/>
                </a:solidFill>
              </a:rPr>
              <a:t>fungsional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dari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sistem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 smtClean="0">
                <a:solidFill>
                  <a:schemeClr val="bg1"/>
                </a:solidFill>
              </a:rPr>
              <a:t>baru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318" name="Google Shape;318;p35"/>
          <p:cNvSpPr txBox="1">
            <a:spLocks noGrp="1"/>
          </p:cNvSpPr>
          <p:nvPr>
            <p:ph type="subTitle" idx="1"/>
          </p:nvPr>
        </p:nvSpPr>
        <p:spPr>
          <a:xfrm>
            <a:off x="1262743" y="1494971"/>
            <a:ext cx="10395323" cy="183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01600" lvl="0" indent="0"/>
            <a:r>
              <a:rPr lang="en-GB" sz="2400" dirty="0" err="1" smtClean="0"/>
              <a:t>Kebutuhan</a:t>
            </a:r>
            <a:r>
              <a:rPr lang="en-GB" sz="2400" dirty="0" smtClean="0"/>
              <a:t> </a:t>
            </a:r>
            <a:r>
              <a:rPr lang="en-GB" sz="2400" dirty="0" err="1" smtClean="0"/>
              <a:t>Fungsional</a:t>
            </a:r>
            <a:r>
              <a:rPr lang="en-GB" sz="2400" dirty="0" smtClean="0"/>
              <a:t> :</a:t>
            </a:r>
          </a:p>
          <a:p>
            <a:pPr marL="444500" lvl="0" indent="-342900">
              <a:buFontTx/>
              <a:buChar char="-"/>
            </a:pPr>
            <a:r>
              <a:rPr lang="en-GB" sz="2400" dirty="0" err="1" smtClean="0"/>
              <a:t>Perangkat</a:t>
            </a:r>
            <a:r>
              <a:rPr lang="en-GB" sz="2400" dirty="0" smtClean="0"/>
              <a:t> </a:t>
            </a:r>
            <a:r>
              <a:rPr lang="en-GB" sz="2400" dirty="0" err="1" smtClean="0"/>
              <a:t>lunak</a:t>
            </a:r>
            <a:r>
              <a:rPr lang="en-GB" sz="2400" dirty="0" smtClean="0"/>
              <a:t> </a:t>
            </a:r>
            <a:r>
              <a:rPr lang="en-GB" sz="2400" dirty="0" err="1" smtClean="0"/>
              <a:t>harus</a:t>
            </a:r>
            <a:r>
              <a:rPr lang="en-GB" sz="2400" dirty="0" smtClean="0"/>
              <a:t> </a:t>
            </a:r>
            <a:r>
              <a:rPr lang="en-GB" sz="2400" dirty="0" err="1" smtClean="0"/>
              <a:t>mampu</a:t>
            </a:r>
            <a:r>
              <a:rPr lang="en-GB" sz="2400" dirty="0" smtClean="0"/>
              <a:t> </a:t>
            </a:r>
            <a:r>
              <a:rPr lang="en-GB" sz="2400" dirty="0" err="1" smtClean="0"/>
              <a:t>menyimpan</a:t>
            </a:r>
            <a:r>
              <a:rPr lang="en-GB" sz="2400" dirty="0" smtClean="0"/>
              <a:t> </a:t>
            </a:r>
            <a:r>
              <a:rPr lang="en-GB" sz="2400" dirty="0" err="1" smtClean="0"/>
              <a:t>semua</a:t>
            </a:r>
            <a:r>
              <a:rPr lang="en-GB" sz="2400" dirty="0" smtClean="0"/>
              <a:t> </a:t>
            </a:r>
            <a:r>
              <a:rPr lang="en-GB" sz="2400" dirty="0" err="1" smtClean="0"/>
              <a:t>rincian</a:t>
            </a:r>
            <a:r>
              <a:rPr lang="en-GB" sz="2400" dirty="0" smtClean="0"/>
              <a:t> data </a:t>
            </a:r>
            <a:r>
              <a:rPr lang="en-GB" sz="2400" dirty="0" err="1" smtClean="0"/>
              <a:t>pasien</a:t>
            </a:r>
            <a:r>
              <a:rPr lang="en-GB" sz="2400" dirty="0" smtClean="0"/>
              <a:t> </a:t>
            </a:r>
          </a:p>
          <a:p>
            <a:pPr marL="444500" lvl="0" indent="-342900">
              <a:buFontTx/>
              <a:buChar char="-"/>
            </a:pPr>
            <a:r>
              <a:rPr lang="en-GB" sz="2400" dirty="0" err="1" smtClean="0"/>
              <a:t>Perangkat</a:t>
            </a:r>
            <a:r>
              <a:rPr lang="en-GB" sz="2400" dirty="0" smtClean="0"/>
              <a:t> </a:t>
            </a:r>
            <a:r>
              <a:rPr lang="en-GB" sz="2400" dirty="0" err="1" smtClean="0"/>
              <a:t>lunak</a:t>
            </a:r>
            <a:r>
              <a:rPr lang="en-GB" sz="2400" dirty="0" smtClean="0"/>
              <a:t> </a:t>
            </a:r>
            <a:r>
              <a:rPr lang="en-GB" sz="2400" dirty="0" err="1" smtClean="0"/>
              <a:t>atau</a:t>
            </a:r>
            <a:r>
              <a:rPr lang="en-GB" sz="2400" dirty="0" smtClean="0"/>
              <a:t> </a:t>
            </a:r>
            <a:r>
              <a:rPr lang="en-GB" sz="2400" dirty="0" err="1" smtClean="0"/>
              <a:t>sistem</a:t>
            </a:r>
            <a:r>
              <a:rPr lang="en-GB" sz="2400" dirty="0" smtClean="0"/>
              <a:t> </a:t>
            </a:r>
            <a:r>
              <a:rPr lang="en-GB" sz="2400" dirty="0" err="1" smtClean="0"/>
              <a:t>harus</a:t>
            </a:r>
            <a:r>
              <a:rPr lang="en-GB" sz="2400" dirty="0" smtClean="0"/>
              <a:t> </a:t>
            </a:r>
            <a:r>
              <a:rPr lang="en-GB" sz="2400" dirty="0" err="1" smtClean="0"/>
              <a:t>dapat</a:t>
            </a:r>
            <a:r>
              <a:rPr lang="en-GB" sz="2400" dirty="0" smtClean="0"/>
              <a:t> </a:t>
            </a:r>
            <a:r>
              <a:rPr lang="en-GB" sz="2400" dirty="0" err="1" smtClean="0"/>
              <a:t>digunakan</a:t>
            </a:r>
            <a:r>
              <a:rPr lang="en-GB" sz="2400" dirty="0" smtClean="0"/>
              <a:t> multi-</a:t>
            </a:r>
            <a:r>
              <a:rPr lang="en-GB" sz="2400" dirty="0"/>
              <a:t>p</a:t>
            </a:r>
            <a:r>
              <a:rPr lang="en-GB" sz="2400" dirty="0" smtClean="0"/>
              <a:t>latform </a:t>
            </a:r>
          </a:p>
          <a:p>
            <a:pPr marL="444500" lvl="0" indent="-342900">
              <a:buFontTx/>
              <a:buChar char="-"/>
            </a:pPr>
            <a:endParaRPr lang="en-GB" sz="2400" dirty="0"/>
          </a:p>
          <a:p>
            <a:pPr marL="101600" lvl="0" indent="0"/>
            <a:r>
              <a:rPr lang="en-GB" sz="2400" dirty="0" err="1" smtClean="0"/>
              <a:t>Kebutuhan</a:t>
            </a:r>
            <a:r>
              <a:rPr lang="en-GB" sz="2400" dirty="0" smtClean="0"/>
              <a:t> Non-</a:t>
            </a:r>
            <a:r>
              <a:rPr lang="en-GB" sz="2400" dirty="0" err="1" smtClean="0"/>
              <a:t>Fungsional</a:t>
            </a:r>
            <a:r>
              <a:rPr lang="en-GB" sz="2400" dirty="0" smtClean="0"/>
              <a:t> :</a:t>
            </a:r>
          </a:p>
          <a:p>
            <a:pPr marL="101600" lvl="0" indent="0"/>
            <a:r>
              <a:rPr lang="en-GB" sz="2400" dirty="0" smtClean="0"/>
              <a:t>- </a:t>
            </a:r>
            <a:r>
              <a:rPr lang="en-GB" sz="2400" dirty="0" err="1" smtClean="0"/>
              <a:t>Akses</a:t>
            </a:r>
            <a:r>
              <a:rPr lang="en-GB" sz="2400" dirty="0" smtClean="0"/>
              <a:t> </a:t>
            </a:r>
            <a:r>
              <a:rPr lang="en-GB" sz="2400" dirty="0" err="1" smtClean="0"/>
              <a:t>ke</a:t>
            </a:r>
            <a:r>
              <a:rPr lang="en-GB" sz="2400" dirty="0" smtClean="0"/>
              <a:t> basis data </a:t>
            </a:r>
            <a:r>
              <a:rPr lang="en-GB" sz="2400" dirty="0" err="1" smtClean="0"/>
              <a:t>menggunakan</a:t>
            </a:r>
            <a:r>
              <a:rPr lang="en-GB" sz="2400" dirty="0" smtClean="0"/>
              <a:t> ODBC (Open Data </a:t>
            </a:r>
            <a:r>
              <a:rPr lang="en-GB" sz="2400" smtClean="0"/>
              <a:t>Base Connectivity)</a:t>
            </a:r>
            <a:endParaRPr lang="en-GB" sz="2400" dirty="0" smtClean="0"/>
          </a:p>
          <a:p>
            <a:pPr marL="101600" lvl="0" indent="0"/>
            <a:endParaRPr lang="en-GB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43"/>
          <p:cNvSpPr txBox="1">
            <a:spLocks noGrp="1"/>
          </p:cNvSpPr>
          <p:nvPr>
            <p:ph type="title"/>
          </p:nvPr>
        </p:nvSpPr>
        <p:spPr>
          <a:xfrm>
            <a:off x="580572" y="1211990"/>
            <a:ext cx="11437257" cy="13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 dirty="0" smtClean="0"/>
              <a:t>Sekian dan Terima Kasih </a:t>
            </a:r>
            <a:endParaRPr dirty="0"/>
          </a:p>
        </p:txBody>
      </p:sp>
      <p:sp>
        <p:nvSpPr>
          <p:cNvPr id="687" name="Google Shape;687;p43"/>
          <p:cNvSpPr txBox="1">
            <a:spLocks noGrp="1"/>
          </p:cNvSpPr>
          <p:nvPr>
            <p:ph type="subTitle" idx="1"/>
          </p:nvPr>
        </p:nvSpPr>
        <p:spPr>
          <a:xfrm>
            <a:off x="1277258" y="3015697"/>
            <a:ext cx="9042400" cy="1178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2100"/>
              <a:buNone/>
            </a:pPr>
            <a:r>
              <a:rPr lang="en" sz="3600" dirty="0">
                <a:solidFill>
                  <a:schemeClr val="accent4"/>
                </a:solidFill>
              </a:rPr>
              <a:t>Do you have any questions?</a:t>
            </a:r>
            <a:endParaRPr sz="3600" dirty="0">
              <a:solidFill>
                <a:schemeClr val="accent4"/>
              </a:solidFill>
            </a:endParaRPr>
          </a:p>
        </p:txBody>
      </p:sp>
      <p:sp>
        <p:nvSpPr>
          <p:cNvPr id="689" name="Google Shape;689;p43"/>
          <p:cNvSpPr txBox="1">
            <a:spLocks noGrp="1"/>
          </p:cNvSpPr>
          <p:nvPr>
            <p:ph type="body" idx="2"/>
          </p:nvPr>
        </p:nvSpPr>
        <p:spPr>
          <a:xfrm>
            <a:off x="4280587" y="4061926"/>
            <a:ext cx="3039900" cy="13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 sz="2400" dirty="0"/>
          </a:p>
        </p:txBody>
      </p:sp>
      <p:pic>
        <p:nvPicPr>
          <p:cNvPr id="691" name="Google Shape;691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342438" y="4034419"/>
            <a:ext cx="7119229" cy="173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000000"/>
      </a:dk1>
      <a:lt1>
        <a:srgbClr val="FFFFFF"/>
      </a:lt1>
      <a:dk2>
        <a:srgbClr val="3B3B3B"/>
      </a:dk2>
      <a:lt2>
        <a:srgbClr val="D8D8D8"/>
      </a:lt2>
      <a:accent1>
        <a:srgbClr val="E39AD2"/>
      </a:accent1>
      <a:accent2>
        <a:srgbClr val="FFC6AB"/>
      </a:accent2>
      <a:accent3>
        <a:srgbClr val="B1FFB5"/>
      </a:accent3>
      <a:accent4>
        <a:srgbClr val="8DDAE3"/>
      </a:accent4>
      <a:accent5>
        <a:srgbClr val="978CFA"/>
      </a:accent5>
      <a:accent6>
        <a:srgbClr val="F3F3F3"/>
      </a:accent6>
      <a:hlink>
        <a:srgbClr val="F6F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260</Words>
  <Application>Microsoft Office PowerPoint</Application>
  <PresentationFormat>Custom</PresentationFormat>
  <Paragraphs>53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Abril Fatface</vt:lpstr>
      <vt:lpstr>Chelsea Market</vt:lpstr>
      <vt:lpstr>Griffy</vt:lpstr>
      <vt:lpstr>Aldrich</vt:lpstr>
      <vt:lpstr>Coming Soon</vt:lpstr>
      <vt:lpstr>Calibri</vt:lpstr>
      <vt:lpstr>SlidesMania</vt:lpstr>
      <vt:lpstr>STUDI KASUS “Sistem Informasi Rawat Jalan Rumah Sakit”  OLEH:  RIA KURNIAWATI (3042020032)</vt:lpstr>
      <vt:lpstr>Identifikasi Masalah</vt:lpstr>
      <vt:lpstr>PowerPoint Presentation</vt:lpstr>
      <vt:lpstr>Ananlisis Kebutuhan </vt:lpstr>
      <vt:lpstr>Menentukan kebutuhan fungsional dan non-fungsional dari sistem baru</vt:lpstr>
      <vt:lpstr>Sekian dan Terima Kasih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Here goes your presentation title.</dc:title>
  <dc:creator>Hello Sh.P.K</dc:creator>
  <cp:lastModifiedBy>Sito</cp:lastModifiedBy>
  <cp:revision>33</cp:revision>
  <dcterms:modified xsi:type="dcterms:W3CDTF">2021-10-18T08:25:06Z</dcterms:modified>
</cp:coreProperties>
</file>